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E194B-AA42-D20C-9D5F-1BB06DF25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C337FC-8832-7BE7-2F14-511C84B5AA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45645-05A2-4B92-91F6-B4DE47DA2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4E8B-371A-4E24-8863-9147058609F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54F13-5818-E188-A1F4-39F054E65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9C1535-F46F-4D7D-9BE5-A55E12DB0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0DE84-6CD3-4F7E-909A-D0A69F4873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642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7615C-03E7-5711-FEBC-3612ACD21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46893D-29FF-9B37-DD33-A7D77065DE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CE8E03-1241-8114-86AA-5CD6CB2C8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4E8B-371A-4E24-8863-9147058609F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71DCA-F2B2-4226-6E83-C5274B396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19091-2A4B-B93E-44F5-BD9F77346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0DE84-6CD3-4F7E-909A-D0A69F4873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366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A87432-C485-B8B4-8213-38591F447B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EAF101-5516-E5BD-B7CD-EB1394B504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3D3A30-5C6A-4E87-2D4A-2EFF11E82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4E8B-371A-4E24-8863-9147058609F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C1B8BB-AFC6-35EE-7AAB-4B1108E9C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3E445E-5CFE-F8BB-C83E-3F4109A2C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0DE84-6CD3-4F7E-909A-D0A69F4873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440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C538F-CDBD-A573-9B28-303C0B68B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7E9AA-521D-9F49-6775-372E32FC2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C50BAE-E740-4574-B223-E291F86E3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4E8B-371A-4E24-8863-9147058609F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017CF-FA73-2AEB-C5AC-4AE4B2FD1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7FA00-8F57-73CC-438B-AFD6CBB3D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0DE84-6CD3-4F7E-909A-D0A69F4873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909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F2AE0-EF8E-E94D-03A0-5EF1B3098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D75D0D-6DBB-259D-040B-950F100DF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F3E0F-DD80-F72A-4F7C-BE4E753FC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4E8B-371A-4E24-8863-9147058609F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06D9B0-FE4D-91E0-8C71-A36A02544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9F80CA-74CB-13C2-B524-CE38EF24B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0DE84-6CD3-4F7E-909A-D0A69F4873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74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B9FBB-EF16-C6AD-40FA-EA30F0557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1B943-235A-AD7E-D0DB-944623325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FF3FDD-DF66-0754-20D8-173403D93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B9D54F-5332-F805-41A4-C0EA781A1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4E8B-371A-4E24-8863-9147058609F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D2843D-E404-7C75-8F1F-8A1823243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1B1071-7531-2C5E-8CDF-37CEF7145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0DE84-6CD3-4F7E-909A-D0A69F4873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8383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B4863-2A23-F61E-8A02-C8043965F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1B127D-942A-92F1-7BDF-A771FFC72B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44184C-51B9-958D-7692-0402848765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95A72B-317A-A5E6-BA4B-BA0BBBB84A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F940C9-26D7-0F39-699C-FBC9CA4CFB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FE95EA-DD02-90DC-3A08-3B2DDC858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4E8B-371A-4E24-8863-9147058609F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3D919C-A7F0-45A7-AB6E-1C7201CFA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C89D3A-75D7-9536-20D2-B2F6F20B2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0DE84-6CD3-4F7E-909A-D0A69F4873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104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6B96D-C29F-4328-4F32-D85ACAB6C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A03D72-2E8D-E11A-0F11-93CFC057D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4E8B-371A-4E24-8863-9147058609F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26E8E9-E125-75EE-C790-1B56CA661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39BDBB-3094-CEB2-FB1B-1B963AA0F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0DE84-6CD3-4F7E-909A-D0A69F4873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001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EE7677-31EA-570B-48FC-46E276334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4E8B-371A-4E24-8863-9147058609F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D99AE8-CFD7-0D11-EBFE-FC3379DF8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56AD4B-8A24-1FB1-759C-AC2D9EE48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0DE84-6CD3-4F7E-909A-D0A69F4873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308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B2914-A165-C6C2-2478-EF59D0C22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549A3-CB50-4945-0CA3-CA6A2E1E9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205715-22E1-1461-E6E9-BEE33CC737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39DD58-9A74-B8F7-0AFE-D1AF9602D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4E8B-371A-4E24-8863-9147058609F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377B9B-9089-73A0-25CE-295C13E81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0887E5-D171-F91B-F61D-AAD1BEC9B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0DE84-6CD3-4F7E-909A-D0A69F4873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400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022C3-620C-482A-EC07-649EA59DC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7F3ADA-A756-4801-3D7A-F220A4D9C5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1E0F38-ADB4-DB97-750A-69F875752D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C020E9-EDCA-A378-62E1-08FDF98FE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4E8B-371A-4E24-8863-9147058609F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012F65-9284-F37F-78D4-8F27C1F1B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A4D74A-4E58-A11D-4BD2-B886FB144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0DE84-6CD3-4F7E-909A-D0A69F4873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403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40F25B-30A3-6AA8-0624-7151FE929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2BEB9D-1638-D516-8EE1-1B12006A1C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7E2E14-E23A-FC3F-5B70-FD0AC7180E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F4E8B-371A-4E24-8863-9147058609F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73EE0-BE1C-53C8-0888-97CFED705B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043C4-E1DB-83CE-F605-46E9A31AE0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0DE84-6CD3-4F7E-909A-D0A69F4873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469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CC052A-10FE-399F-0700-D39B8DAEF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A colorful weekly calendar with a cartoon landscape&#10;&#10;Description automatically generated with medium confidence">
            <a:extLst>
              <a:ext uri="{FF2B5EF4-FFF2-40B4-BE49-F238E27FC236}">
                <a16:creationId xmlns:a16="http://schemas.microsoft.com/office/drawing/2014/main" id="{20A4ADE8-E29D-E379-794D-571582A5E7A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0"/>
            <a:ext cx="99060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85A55F1-A04F-66A2-529E-B7074C612092}"/>
              </a:ext>
            </a:extLst>
          </p:cNvPr>
          <p:cNvSpPr txBox="1"/>
          <p:nvPr/>
        </p:nvSpPr>
        <p:spPr>
          <a:xfrm>
            <a:off x="2656094" y="511140"/>
            <a:ext cx="98069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900" b="1">
                <a:solidFill>
                  <a:prstClr val="black"/>
                </a:solidFill>
                <a:latin typeface="Century Gothic"/>
              </a:rPr>
              <a:t>Option One</a:t>
            </a:r>
          </a:p>
          <a:p>
            <a:pPr algn="ctr">
              <a:defRPr/>
            </a:pPr>
            <a:endParaRPr lang="en-GB" sz="900" b="1">
              <a:solidFill>
                <a:prstClr val="black"/>
              </a:solidFill>
              <a:latin typeface="Century Gothic"/>
            </a:endParaRPr>
          </a:p>
          <a:p>
            <a:pPr algn="ctr">
              <a:defRPr/>
            </a:pPr>
            <a:endParaRPr lang="en-GB" sz="900" b="1">
              <a:solidFill>
                <a:prstClr val="black"/>
              </a:solidFill>
              <a:latin typeface="Century Gothic"/>
            </a:endParaRPr>
          </a:p>
          <a:p>
            <a:pPr algn="ctr">
              <a:defRPr/>
            </a:pPr>
            <a:endParaRPr lang="en-GB" sz="900" b="1">
              <a:solidFill>
                <a:prstClr val="black"/>
              </a:solidFill>
              <a:latin typeface="Century Gothic"/>
            </a:endParaRPr>
          </a:p>
          <a:p>
            <a:pPr algn="ctr">
              <a:defRPr/>
            </a:pPr>
            <a:r>
              <a:rPr lang="en-GB" sz="900" b="1">
                <a:solidFill>
                  <a:prstClr val="black"/>
                </a:solidFill>
                <a:latin typeface="Century Gothic"/>
              </a:rPr>
              <a:t>Option Two</a:t>
            </a:r>
          </a:p>
          <a:p>
            <a:pPr algn="ctr">
              <a:defRPr/>
            </a:pPr>
            <a:endParaRPr lang="en-GB" sz="900" b="1">
              <a:solidFill>
                <a:prstClr val="black"/>
              </a:solidFill>
              <a:latin typeface="Century Gothic"/>
            </a:endParaRPr>
          </a:p>
          <a:p>
            <a:pPr algn="ctr">
              <a:defRPr/>
            </a:pPr>
            <a:endParaRPr lang="en-GB" sz="900" b="1">
              <a:solidFill>
                <a:prstClr val="black"/>
              </a:solidFill>
              <a:latin typeface="Century Gothic"/>
            </a:endParaRPr>
          </a:p>
          <a:p>
            <a:pPr algn="ctr">
              <a:defRPr/>
            </a:pPr>
            <a:r>
              <a:rPr lang="en-GB" sz="900" b="1">
                <a:solidFill>
                  <a:prstClr val="black"/>
                </a:solidFill>
                <a:latin typeface="Century Gothic"/>
              </a:rPr>
              <a:t>Vegetables</a:t>
            </a:r>
          </a:p>
          <a:p>
            <a:pPr algn="ctr">
              <a:defRPr/>
            </a:pPr>
            <a:endParaRPr lang="en-GB" sz="900" b="1">
              <a:solidFill>
                <a:prstClr val="black"/>
              </a:solidFill>
              <a:latin typeface="Century Gothic"/>
            </a:endParaRPr>
          </a:p>
          <a:p>
            <a:pPr algn="ctr">
              <a:defRPr/>
            </a:pPr>
            <a:r>
              <a:rPr lang="en-GB" sz="900" b="1">
                <a:solidFill>
                  <a:prstClr val="black"/>
                </a:solidFill>
                <a:latin typeface="Century Gothic"/>
              </a:rPr>
              <a:t>Dessert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4B4DE313-9C2F-D0D7-2FF6-42B49D33D085}"/>
              </a:ext>
            </a:extLst>
          </p:cNvPr>
          <p:cNvSpPr txBox="1"/>
          <p:nvPr/>
        </p:nvSpPr>
        <p:spPr>
          <a:xfrm>
            <a:off x="1442447" y="5691966"/>
            <a:ext cx="637127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800" b="1">
                <a:solidFill>
                  <a:prstClr val="black"/>
                </a:solidFill>
                <a:latin typeface="Century Gothic" panose="020B0502020202020204" pitchFamily="34" charset="0"/>
              </a:rPr>
              <a:t>Available Daily: </a:t>
            </a:r>
            <a:r>
              <a:rPr lang="en-GB" sz="800">
                <a:solidFill>
                  <a:prstClr val="black"/>
                </a:solidFill>
                <a:latin typeface="Century Gothic" panose="020B0502020202020204" pitchFamily="34" charset="0"/>
              </a:rPr>
              <a:t>- Freshly cooked jacket potatoes with a choice of fillings - Bread freshly baked on site daily- Daily salad selection – Fresh Fruit and Yoghurt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35EDE907-FBB5-2374-C2E9-C7F2515FE15E}"/>
              </a:ext>
            </a:extLst>
          </p:cNvPr>
          <p:cNvSpPr txBox="1"/>
          <p:nvPr/>
        </p:nvSpPr>
        <p:spPr>
          <a:xfrm>
            <a:off x="5055615" y="5426767"/>
            <a:ext cx="72812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800" dirty="0">
                <a:solidFill>
                  <a:prstClr val="black"/>
                </a:solidFill>
                <a:latin typeface="Century Gothic" panose="020B0502020202020204" pitchFamily="34" charset="0"/>
              </a:rPr>
              <a:t>Vegan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CB2C8AFE-32BE-D5A2-62F8-50ABFE2DA397}"/>
              </a:ext>
            </a:extLst>
          </p:cNvPr>
          <p:cNvSpPr txBox="1"/>
          <p:nvPr/>
        </p:nvSpPr>
        <p:spPr>
          <a:xfrm>
            <a:off x="5736118" y="5433352"/>
            <a:ext cx="110309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800" dirty="0">
                <a:solidFill>
                  <a:prstClr val="black"/>
                </a:solidFill>
                <a:latin typeface="Century Gothic" panose="020B0502020202020204" pitchFamily="34" charset="0"/>
              </a:rPr>
              <a:t>Chef’s Special 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EF0423E0-11D6-28E3-C9F3-F0A0CC34C827}"/>
              </a:ext>
            </a:extLst>
          </p:cNvPr>
          <p:cNvSpPr txBox="1"/>
          <p:nvPr/>
        </p:nvSpPr>
        <p:spPr>
          <a:xfrm>
            <a:off x="4159624" y="5442291"/>
            <a:ext cx="85714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800" dirty="0">
                <a:solidFill>
                  <a:prstClr val="black"/>
                </a:solidFill>
                <a:latin typeface="Century Gothic" panose="020B0502020202020204" pitchFamily="34" charset="0"/>
              </a:rPr>
              <a:t>Wholemeal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46EB485D-AC0B-73CE-20F3-48C3191B41B6}"/>
              </a:ext>
            </a:extLst>
          </p:cNvPr>
          <p:cNvSpPr txBox="1"/>
          <p:nvPr/>
        </p:nvSpPr>
        <p:spPr>
          <a:xfrm>
            <a:off x="2921001" y="5433352"/>
            <a:ext cx="120698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800" dirty="0">
                <a:solidFill>
                  <a:prstClr val="black"/>
                </a:solidFill>
                <a:latin typeface="Century Gothic" panose="020B0502020202020204" pitchFamily="34" charset="0"/>
              </a:rPr>
              <a:t>Added Plant Protein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8697317-F35E-C4A5-08F0-E8C8BA0A68AE}"/>
              </a:ext>
            </a:extLst>
          </p:cNvPr>
          <p:cNvSpPr txBox="1"/>
          <p:nvPr/>
        </p:nvSpPr>
        <p:spPr>
          <a:xfrm>
            <a:off x="1442448" y="75763"/>
            <a:ext cx="1361283" cy="43088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defRPr/>
            </a:pPr>
            <a:r>
              <a:rPr lang="en-GB" sz="1100" b="1">
                <a:solidFill>
                  <a:schemeClr val="bg1"/>
                </a:solidFill>
                <a:latin typeface="Century Gothic"/>
              </a:rPr>
              <a:t>Autumn Winter</a:t>
            </a:r>
          </a:p>
          <a:p>
            <a:pPr>
              <a:defRPr/>
            </a:pPr>
            <a:r>
              <a:rPr lang="en-GB" sz="1100" b="1">
                <a:solidFill>
                  <a:schemeClr val="bg1"/>
                </a:solidFill>
                <a:latin typeface="Century Gothic"/>
              </a:rPr>
              <a:t>2025 2026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A5024A7-7182-6CEB-D8EC-70B67142FC81}"/>
              </a:ext>
            </a:extLst>
          </p:cNvPr>
          <p:cNvGraphicFramePr>
            <a:graphicFrameLocks noGrp="1"/>
          </p:cNvGraphicFramePr>
          <p:nvPr/>
        </p:nvGraphicFramePr>
        <p:xfrm>
          <a:off x="3669788" y="582064"/>
          <a:ext cx="7020000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4000">
                  <a:extLst>
                    <a:ext uri="{9D8B030D-6E8A-4147-A177-3AD203B41FA5}">
                      <a16:colId xmlns:a16="http://schemas.microsoft.com/office/drawing/2014/main" val="426743384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1888228126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3470962500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3633866263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40883561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Plant Balls in Tomato Sauce with Rice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Beef Lasagne with Garlic Bread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Roast Chicken, Stuffing, Roast Potatoes and Gravy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Century Gothic"/>
                        </a:rPr>
                        <a:t>NEW </a:t>
                      </a:r>
                      <a:r>
                        <a:rPr lang="en-US" sz="800" b="0" i="0" u="none" strike="noStrike" noProof="0" dirty="0">
                          <a:solidFill>
                            <a:schemeClr val="tx1"/>
                          </a:solidFill>
                          <a:latin typeface="Century Gothic"/>
                        </a:rPr>
                        <a:t>Chicken Biryani</a:t>
                      </a:r>
                      <a:endParaRPr lang="en-US" sz="800" b="1" i="0" u="none" strike="noStrike" noProof="0" dirty="0">
                        <a:solidFill>
                          <a:schemeClr val="tx1"/>
                        </a:solidFill>
                        <a:latin typeface="Century Gothic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Fishfingers or Salmon Fishfingers with Chips 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&amp; Tomato Sauce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5814051"/>
                  </a:ext>
                </a:extLst>
              </a:tr>
              <a:tr h="2214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noProof="0">
                          <a:solidFill>
                            <a:schemeClr val="tx1"/>
                          </a:solidFill>
                          <a:latin typeface="Century Gothic"/>
                        </a:rPr>
                        <a:t>Autumn Vegetable Lasagne</a:t>
                      </a:r>
                    </a:p>
                    <a:p>
                      <a:pPr algn="ctr"/>
                      <a:endParaRPr lang="en-GB" sz="800">
                        <a:highlight>
                          <a:srgbClr val="00FF00"/>
                        </a:highlight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Beetroot and Lentil Burger in a Bun with Potato Wedges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entury Gothic"/>
                        </a:rPr>
                        <a:t>Vegetarian Wellington with Roast Potatoes and Gravy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Century Gothic"/>
                        </a:rPr>
                        <a:t>NEW 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Century Gothic"/>
                        </a:rPr>
                        <a:t>BBQ Sausage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Century Gothic"/>
                        </a:rPr>
                        <a:t>Pasta with Garlic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Century Gothic"/>
                        </a:rPr>
                        <a:t>Bread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entury Gothic" panose="020B0502020202020204" pitchFamily="34" charset="0"/>
                        </a:rPr>
                        <a:t>Cheese and Bean Pasty with Chips and Tomato Sauce 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4041952"/>
                  </a:ext>
                </a:extLst>
              </a:tr>
              <a:tr h="18589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Vegetables of the Day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Vegetables of the Day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Vegetables of the Day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Vegetables of the Day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Vegetables of the Day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5931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>
                          <a:latin typeface="Century Gothic" panose="020B0502020202020204" pitchFamily="34" charset="0"/>
                        </a:rPr>
                        <a:t>Cheese and Crackers</a:t>
                      </a:r>
                    </a:p>
                    <a:p>
                      <a:pPr algn="ctr"/>
                      <a:endParaRPr lang="en-GB" sz="800">
                        <a:highlight>
                          <a:srgbClr val="FFFF00"/>
                        </a:highlight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800" b="1">
                          <a:latin typeface="Century Gothic"/>
                        </a:rPr>
                        <a:t>NEW </a:t>
                      </a:r>
                      <a:r>
                        <a:rPr lang="en-GB" sz="800" b="0">
                          <a:latin typeface="Century Gothic"/>
                        </a:rPr>
                        <a:t>Apple Crumb Cake with Custard</a:t>
                      </a:r>
                    </a:p>
                    <a:p>
                      <a:pPr algn="ctr"/>
                      <a:endParaRPr lang="en-GB" sz="8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>
                          <a:latin typeface="Century Gothic" panose="020B0502020202020204" pitchFamily="34" charset="0"/>
                        </a:rPr>
                        <a:t>Fruit Medley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>
                          <a:latin typeface="Century Gothic" panose="020B0502020202020204" pitchFamily="34" charset="0"/>
                        </a:rPr>
                        <a:t>Jelly with Mandarins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entury Gothic" panose="020B0502020202020204" pitchFamily="34" charset="0"/>
                        </a:rPr>
                        <a:t>Syrup Sponge with Custard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7461352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95FC37C-3F17-C39C-5172-89F41963C6AD}"/>
              </a:ext>
            </a:extLst>
          </p:cNvPr>
          <p:cNvGraphicFramePr>
            <a:graphicFrameLocks noGrp="1"/>
          </p:cNvGraphicFramePr>
          <p:nvPr/>
        </p:nvGraphicFramePr>
        <p:xfrm>
          <a:off x="3581705" y="2088409"/>
          <a:ext cx="7196167" cy="170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5416">
                  <a:extLst>
                    <a:ext uri="{9D8B030D-6E8A-4147-A177-3AD203B41FA5}">
                      <a16:colId xmlns:a16="http://schemas.microsoft.com/office/drawing/2014/main" val="426743384"/>
                    </a:ext>
                  </a:extLst>
                </a:gridCol>
                <a:gridCol w="1503051">
                  <a:extLst>
                    <a:ext uri="{9D8B030D-6E8A-4147-A177-3AD203B41FA5}">
                      <a16:colId xmlns:a16="http://schemas.microsoft.com/office/drawing/2014/main" val="1888228126"/>
                    </a:ext>
                  </a:extLst>
                </a:gridCol>
                <a:gridCol w="1339970">
                  <a:extLst>
                    <a:ext uri="{9D8B030D-6E8A-4147-A177-3AD203B41FA5}">
                      <a16:colId xmlns:a16="http://schemas.microsoft.com/office/drawing/2014/main" val="3470962500"/>
                    </a:ext>
                  </a:extLst>
                </a:gridCol>
                <a:gridCol w="1538497">
                  <a:extLst>
                    <a:ext uri="{9D8B030D-6E8A-4147-A177-3AD203B41FA5}">
                      <a16:colId xmlns:a16="http://schemas.microsoft.com/office/drawing/2014/main" val="3633866263"/>
                    </a:ext>
                  </a:extLst>
                </a:gridCol>
                <a:gridCol w="1439233">
                  <a:extLst>
                    <a:ext uri="{9D8B030D-6E8A-4147-A177-3AD203B41FA5}">
                      <a16:colId xmlns:a16="http://schemas.microsoft.com/office/drawing/2014/main" val="40883561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800" b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Classic Cheese and Tomato Pizza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with Wedges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Spaghetti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Bolognaise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noProof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BBQ Chicken with Seasoned Potatoes</a:t>
                      </a:r>
                      <a:r>
                        <a:rPr lang="en-GB" sz="8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and Sweetcorn Salsa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noProof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Meatballs in Tomato Sauce with Rice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Breaded Fish or Fishfingers with Chips &amp; Tomato Sauce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5814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Mild Mexican Chilli with Rice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>
                        <a:highlight>
                          <a:srgbClr val="FFFF00"/>
                        </a:highlight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noProof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Vegan Spaghetti Bolognaise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BBQ Quorn with Seasoned Potatoes</a:t>
                      </a:r>
                      <a:r>
                        <a:rPr lang="en-GB" sz="8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and Sweetcorn Salsa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Creamy Chickpea and Coconut Curry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with Rice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Cheese Whirl with Chips and </a:t>
                      </a:r>
                    </a:p>
                    <a:p>
                      <a:pPr algn="ctr"/>
                      <a:r>
                        <a:rPr lang="en-GB" sz="800" b="0" i="0" u="none" strike="noStrike" noProof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Tomato Sauce </a:t>
                      </a:r>
                      <a:endParaRPr lang="en-GB" sz="8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4041952"/>
                  </a:ext>
                </a:extLst>
              </a:tr>
              <a:tr h="2012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Vegetables of the Day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Vegetables of the Day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Vegetables of the Day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Vegetables of the Day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Vegetables of the Day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5931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800" b="1">
                          <a:latin typeface="Century Gothic"/>
                        </a:rPr>
                        <a:t>NEW </a:t>
                      </a:r>
                      <a:r>
                        <a:rPr lang="en-GB" sz="800">
                          <a:latin typeface="Century Gothic"/>
                        </a:rPr>
                        <a:t>Gingerbread Cookie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entury Gothic" panose="020B0502020202020204" pitchFamily="34" charset="0"/>
                        </a:rPr>
                        <a:t>Chocolate and Beetroot Brownie with Chocolate Sauce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>
                          <a:latin typeface="Century Gothic" panose="020B0502020202020204" pitchFamily="34" charset="0"/>
                        </a:rPr>
                        <a:t>Fruit Salad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>
                          <a:latin typeface="Century Gothic" panose="020B0502020202020204" pitchFamily="34" charset="0"/>
                        </a:rPr>
                        <a:t>Sticky Toffee Apple Crumble with Custard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entury Gothic" panose="020B0502020202020204" pitchFamily="34" charset="0"/>
                        </a:rPr>
                        <a:t>Vanilla Shortbread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746135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58C8FE6-0BA4-64B7-61BD-966DB48FD113}"/>
              </a:ext>
            </a:extLst>
          </p:cNvPr>
          <p:cNvGraphicFramePr>
            <a:graphicFrameLocks noGrp="1"/>
          </p:cNvGraphicFramePr>
          <p:nvPr/>
        </p:nvGraphicFramePr>
        <p:xfrm>
          <a:off x="3669787" y="3766166"/>
          <a:ext cx="7088948" cy="162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6845">
                  <a:extLst>
                    <a:ext uri="{9D8B030D-6E8A-4147-A177-3AD203B41FA5}">
                      <a16:colId xmlns:a16="http://schemas.microsoft.com/office/drawing/2014/main" val="426743384"/>
                    </a:ext>
                  </a:extLst>
                </a:gridCol>
                <a:gridCol w="1435608">
                  <a:extLst>
                    <a:ext uri="{9D8B030D-6E8A-4147-A177-3AD203B41FA5}">
                      <a16:colId xmlns:a16="http://schemas.microsoft.com/office/drawing/2014/main" val="1888228126"/>
                    </a:ext>
                  </a:extLst>
                </a:gridCol>
                <a:gridCol w="1353312">
                  <a:extLst>
                    <a:ext uri="{9D8B030D-6E8A-4147-A177-3AD203B41FA5}">
                      <a16:colId xmlns:a16="http://schemas.microsoft.com/office/drawing/2014/main" val="3470962500"/>
                    </a:ext>
                  </a:extLst>
                </a:gridCol>
                <a:gridCol w="1435608">
                  <a:extLst>
                    <a:ext uri="{9D8B030D-6E8A-4147-A177-3AD203B41FA5}">
                      <a16:colId xmlns:a16="http://schemas.microsoft.com/office/drawing/2014/main" val="3633866263"/>
                    </a:ext>
                  </a:extLst>
                </a:gridCol>
                <a:gridCol w="1477575">
                  <a:extLst>
                    <a:ext uri="{9D8B030D-6E8A-4147-A177-3AD203B41FA5}">
                      <a16:colId xmlns:a16="http://schemas.microsoft.com/office/drawing/2014/main" val="40883561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>
                          <a:solidFill>
                            <a:schemeClr val="tx1"/>
                          </a:solidFill>
                          <a:latin typeface="Century Gothic"/>
                        </a:rPr>
                        <a:t>Macaroni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>
                          <a:solidFill>
                            <a:schemeClr val="tx1"/>
                          </a:solidFill>
                          <a:latin typeface="Century Gothic"/>
                        </a:rPr>
                        <a:t>Cheese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Century Gothic"/>
                        </a:rPr>
                        <a:t>NEW 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Century Gothic"/>
                        </a:rPr>
                        <a:t>Chicken 50% Enchilada Bake with Paprika Wedges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Century Gothic"/>
                        </a:rPr>
                        <a:t> Sausage with Roast Potatoes and Gravy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noProof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noProof="0" dirty="0">
                          <a:solidFill>
                            <a:schemeClr val="tx1"/>
                          </a:solidFill>
                          <a:latin typeface="Century Gothic"/>
                        </a:rPr>
                        <a:t>Mild Caribbean Chicken with Golden Rice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noProof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noProof="0" dirty="0">
                        <a:solidFill>
                          <a:schemeClr val="tx1"/>
                        </a:solidFill>
                        <a:latin typeface="Century Gothic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noProof="0" dirty="0">
                          <a:solidFill>
                            <a:schemeClr val="tx1"/>
                          </a:solidFill>
                          <a:latin typeface="Century Gothic"/>
                        </a:rPr>
                        <a:t>Caribbean Stew with Golden Rice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Fishfingers with Chips 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Century Gothic"/>
                        </a:rPr>
                        <a:t>&amp; Tomato Sauce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5814051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>
                          <a:solidFill>
                            <a:schemeClr val="tx1"/>
                          </a:solidFill>
                          <a:latin typeface="Century Gothic"/>
                        </a:rPr>
                        <a:t>NEW </a:t>
                      </a:r>
                      <a:r>
                        <a:rPr lang="en-GB" sz="800" b="0">
                          <a:solidFill>
                            <a:schemeClr val="tx1"/>
                          </a:solidFill>
                          <a:latin typeface="Century Gothic"/>
                        </a:rPr>
                        <a:t>Chefs Special Lentil Curry with Rice</a:t>
                      </a:r>
                    </a:p>
                    <a:p>
                      <a:pPr algn="ctr"/>
                      <a:endParaRPr lang="en-GB" sz="800">
                        <a:latin typeface="Century Gothic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>
                          <a:latin typeface="Century Gothic"/>
                        </a:rPr>
                        <a:t>Tomato Pasta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b="0" i="0" u="none" strike="noStrike" noProof="0">
                          <a:solidFill>
                            <a:schemeClr val="tx1"/>
                          </a:solidFill>
                          <a:latin typeface="Century Gothic"/>
                        </a:rPr>
                        <a:t>Vegan Sausage and Roast Potatoes and Gravy</a:t>
                      </a:r>
                      <a:endParaRPr lang="en-US" sz="800" b="0" i="0" u="none" strike="noStrike" noProof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noProof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Loaded Jackets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4041952"/>
                  </a:ext>
                </a:extLst>
              </a:tr>
              <a:tr h="2058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Vegetables of the Day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Vegetables of the Day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Vegetables of the Day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Vegetables of the Day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Vegetables of the Day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5931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>
                          <a:latin typeface="Century Gothic"/>
                        </a:rPr>
                        <a:t>Oaty Cookie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entury Gothic"/>
                        </a:rPr>
                        <a:t>Pear Crumble with Custard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>
                          <a:latin typeface="Century Gothic"/>
                        </a:rPr>
                        <a:t>Fruit Salad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latin typeface="Century Gothic"/>
                        </a:rPr>
                        <a:t>NEW </a:t>
                      </a:r>
                      <a:r>
                        <a:rPr lang="en-GB" sz="800" dirty="0">
                          <a:latin typeface="Century Gothic"/>
                        </a:rPr>
                        <a:t>Jamaican Ginger Cake with Custard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entury Gothic" panose="020B0502020202020204" pitchFamily="34" charset="0"/>
                        </a:rPr>
                        <a:t>Cornflake Tart </a:t>
                      </a:r>
                    </a:p>
                    <a:p>
                      <a:pPr algn="ctr"/>
                      <a:endParaRPr lang="en-GB" sz="8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7461352"/>
                  </a:ext>
                </a:extLst>
              </a:tr>
            </a:tbl>
          </a:graphicData>
        </a:graphic>
      </p:graphicFrame>
      <p:sp>
        <p:nvSpPr>
          <p:cNvPr id="50" name="TextBox 42">
            <a:extLst>
              <a:ext uri="{FF2B5EF4-FFF2-40B4-BE49-F238E27FC236}">
                <a16:creationId xmlns:a16="http://schemas.microsoft.com/office/drawing/2014/main" id="{2B8BB91B-1C50-A814-8627-D67559102937}"/>
              </a:ext>
            </a:extLst>
          </p:cNvPr>
          <p:cNvSpPr txBox="1"/>
          <p:nvPr/>
        </p:nvSpPr>
        <p:spPr>
          <a:xfrm>
            <a:off x="5015699" y="5557950"/>
            <a:ext cx="440521" cy="209345"/>
          </a:xfrm>
          <a:prstGeom prst="rect">
            <a:avLst/>
          </a:prstGeom>
        </p:spPr>
        <p:txBody>
          <a:bodyPr lIns="27376" tIns="27376" rIns="27376" bIns="27376" rtlCol="0" anchor="ctr"/>
          <a:lstStyle/>
          <a:p>
            <a:pPr algn="ctr">
              <a:lnSpc>
                <a:spcPts val="1959"/>
              </a:lnSpc>
            </a:pPr>
            <a:endParaRPr/>
          </a:p>
        </p:txBody>
      </p:sp>
      <p:sp>
        <p:nvSpPr>
          <p:cNvPr id="48" name="Freeform 44">
            <a:extLst>
              <a:ext uri="{FF2B5EF4-FFF2-40B4-BE49-F238E27FC236}">
                <a16:creationId xmlns:a16="http://schemas.microsoft.com/office/drawing/2014/main" id="{98D7E2B8-1E29-8D19-DE0D-948A6889A120}"/>
              </a:ext>
            </a:extLst>
          </p:cNvPr>
          <p:cNvSpPr/>
          <p:nvPr/>
        </p:nvSpPr>
        <p:spPr>
          <a:xfrm>
            <a:off x="4931758" y="5419779"/>
            <a:ext cx="298341" cy="20203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26DE7E4D-52A6-0AB9-208C-046CDAA14195}"/>
              </a:ext>
            </a:extLst>
          </p:cNvPr>
          <p:cNvSpPr txBox="1"/>
          <p:nvPr/>
        </p:nvSpPr>
        <p:spPr>
          <a:xfrm>
            <a:off x="2645551" y="2175031"/>
            <a:ext cx="98069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900" b="1">
                <a:solidFill>
                  <a:prstClr val="black"/>
                </a:solidFill>
                <a:latin typeface="Century Gothic"/>
              </a:rPr>
              <a:t>Option One</a:t>
            </a:r>
          </a:p>
          <a:p>
            <a:pPr algn="ctr">
              <a:defRPr/>
            </a:pPr>
            <a:endParaRPr lang="en-GB" sz="900" b="1">
              <a:solidFill>
                <a:prstClr val="black"/>
              </a:solidFill>
              <a:latin typeface="Century Gothic"/>
            </a:endParaRPr>
          </a:p>
          <a:p>
            <a:pPr algn="ctr">
              <a:defRPr/>
            </a:pPr>
            <a:endParaRPr lang="en-GB" sz="900" b="1">
              <a:solidFill>
                <a:prstClr val="black"/>
              </a:solidFill>
              <a:latin typeface="Century Gothic"/>
            </a:endParaRPr>
          </a:p>
          <a:p>
            <a:pPr algn="ctr">
              <a:defRPr/>
            </a:pPr>
            <a:endParaRPr lang="en-GB" sz="900" b="1">
              <a:solidFill>
                <a:prstClr val="black"/>
              </a:solidFill>
              <a:latin typeface="Century Gothic"/>
            </a:endParaRPr>
          </a:p>
          <a:p>
            <a:pPr algn="ctr">
              <a:defRPr/>
            </a:pPr>
            <a:r>
              <a:rPr lang="en-GB" sz="900" b="1">
                <a:solidFill>
                  <a:prstClr val="black"/>
                </a:solidFill>
                <a:latin typeface="Century Gothic"/>
              </a:rPr>
              <a:t>Option Two</a:t>
            </a:r>
          </a:p>
          <a:p>
            <a:pPr algn="ctr">
              <a:defRPr/>
            </a:pPr>
            <a:endParaRPr lang="en-GB" sz="900" b="1">
              <a:solidFill>
                <a:prstClr val="black"/>
              </a:solidFill>
              <a:latin typeface="Century Gothic"/>
            </a:endParaRPr>
          </a:p>
          <a:p>
            <a:pPr algn="ctr">
              <a:defRPr/>
            </a:pPr>
            <a:endParaRPr lang="en-GB" sz="900" b="1">
              <a:solidFill>
                <a:prstClr val="black"/>
              </a:solidFill>
              <a:latin typeface="Century Gothic"/>
            </a:endParaRPr>
          </a:p>
          <a:p>
            <a:pPr algn="ctr">
              <a:defRPr/>
            </a:pPr>
            <a:r>
              <a:rPr lang="en-GB" sz="900" b="1">
                <a:solidFill>
                  <a:prstClr val="black"/>
                </a:solidFill>
                <a:latin typeface="Century Gothic"/>
              </a:rPr>
              <a:t>Vegetables</a:t>
            </a:r>
          </a:p>
          <a:p>
            <a:pPr algn="ctr">
              <a:defRPr/>
            </a:pPr>
            <a:endParaRPr lang="en-GB" sz="900" b="1">
              <a:solidFill>
                <a:prstClr val="black"/>
              </a:solidFill>
              <a:latin typeface="Century Gothic"/>
            </a:endParaRPr>
          </a:p>
          <a:p>
            <a:pPr algn="ctr">
              <a:defRPr/>
            </a:pPr>
            <a:r>
              <a:rPr lang="en-GB" sz="900" b="1">
                <a:solidFill>
                  <a:prstClr val="black"/>
                </a:solidFill>
                <a:latin typeface="Century Gothic"/>
              </a:rPr>
              <a:t>Dessert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5E7CD53C-2342-2F38-4CF4-3267BE9E3F63}"/>
              </a:ext>
            </a:extLst>
          </p:cNvPr>
          <p:cNvSpPr txBox="1"/>
          <p:nvPr/>
        </p:nvSpPr>
        <p:spPr>
          <a:xfrm>
            <a:off x="2645551" y="3800265"/>
            <a:ext cx="98069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900" b="1">
                <a:solidFill>
                  <a:prstClr val="black"/>
                </a:solidFill>
                <a:latin typeface="Century Gothic"/>
              </a:rPr>
              <a:t>Option One</a:t>
            </a:r>
          </a:p>
          <a:p>
            <a:pPr algn="ctr">
              <a:defRPr/>
            </a:pPr>
            <a:endParaRPr lang="en-GB" sz="900" b="1">
              <a:solidFill>
                <a:prstClr val="black"/>
              </a:solidFill>
              <a:latin typeface="Century Gothic"/>
            </a:endParaRPr>
          </a:p>
          <a:p>
            <a:pPr algn="ctr">
              <a:defRPr/>
            </a:pPr>
            <a:endParaRPr lang="en-GB" sz="900" b="1">
              <a:solidFill>
                <a:prstClr val="black"/>
              </a:solidFill>
              <a:latin typeface="Century Gothic"/>
            </a:endParaRPr>
          </a:p>
          <a:p>
            <a:pPr algn="ctr">
              <a:defRPr/>
            </a:pPr>
            <a:endParaRPr lang="en-GB" sz="900" b="1">
              <a:solidFill>
                <a:prstClr val="black"/>
              </a:solidFill>
              <a:latin typeface="Century Gothic"/>
            </a:endParaRPr>
          </a:p>
          <a:p>
            <a:pPr algn="ctr">
              <a:defRPr/>
            </a:pPr>
            <a:r>
              <a:rPr lang="en-GB" sz="900" b="1">
                <a:solidFill>
                  <a:prstClr val="black"/>
                </a:solidFill>
                <a:latin typeface="Century Gothic"/>
              </a:rPr>
              <a:t>Option Two</a:t>
            </a:r>
          </a:p>
          <a:p>
            <a:pPr algn="ctr">
              <a:defRPr/>
            </a:pPr>
            <a:endParaRPr lang="en-GB" sz="900" b="1">
              <a:solidFill>
                <a:prstClr val="black"/>
              </a:solidFill>
              <a:latin typeface="Century Gothic"/>
            </a:endParaRPr>
          </a:p>
          <a:p>
            <a:pPr algn="ctr">
              <a:defRPr/>
            </a:pPr>
            <a:endParaRPr lang="en-GB" sz="900" b="1">
              <a:solidFill>
                <a:prstClr val="black"/>
              </a:solidFill>
              <a:latin typeface="Century Gothic"/>
            </a:endParaRPr>
          </a:p>
          <a:p>
            <a:pPr algn="ctr">
              <a:defRPr/>
            </a:pPr>
            <a:r>
              <a:rPr lang="en-GB" sz="900" b="1">
                <a:solidFill>
                  <a:prstClr val="black"/>
                </a:solidFill>
                <a:latin typeface="Century Gothic"/>
              </a:rPr>
              <a:t>Vegetables</a:t>
            </a:r>
          </a:p>
          <a:p>
            <a:pPr algn="ctr">
              <a:defRPr/>
            </a:pPr>
            <a:endParaRPr lang="en-GB" sz="900" b="1">
              <a:solidFill>
                <a:prstClr val="black"/>
              </a:solidFill>
              <a:latin typeface="Century Gothic"/>
            </a:endParaRPr>
          </a:p>
          <a:p>
            <a:pPr algn="ctr">
              <a:defRPr/>
            </a:pPr>
            <a:r>
              <a:rPr lang="en-GB" sz="900" b="1">
                <a:solidFill>
                  <a:prstClr val="black"/>
                </a:solidFill>
                <a:latin typeface="Century Gothic"/>
              </a:rPr>
              <a:t>Dessert</a:t>
            </a:r>
          </a:p>
        </p:txBody>
      </p:sp>
      <p:pic>
        <p:nvPicPr>
          <p:cNvPr id="222" name="Picture 221" descr="A picture containing shape&#10;&#10;Description automatically generated">
            <a:extLst>
              <a:ext uri="{FF2B5EF4-FFF2-40B4-BE49-F238E27FC236}">
                <a16:creationId xmlns:a16="http://schemas.microsoft.com/office/drawing/2014/main" id="{7D9BC8C0-2A68-3C9E-4F7B-94ADAA4D944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79192">
            <a:off x="5615978" y="5383243"/>
            <a:ext cx="321362" cy="277934"/>
          </a:xfrm>
          <a:prstGeom prst="rect">
            <a:avLst/>
          </a:prstGeom>
        </p:spPr>
      </p:pic>
      <p:sp>
        <p:nvSpPr>
          <p:cNvPr id="223" name="Freeform 23">
            <a:extLst>
              <a:ext uri="{FF2B5EF4-FFF2-40B4-BE49-F238E27FC236}">
                <a16:creationId xmlns:a16="http://schemas.microsoft.com/office/drawing/2014/main" id="{44BE9C8B-5967-7180-D4D8-6959B66D9777}"/>
              </a:ext>
            </a:extLst>
          </p:cNvPr>
          <p:cNvSpPr/>
          <p:nvPr/>
        </p:nvSpPr>
        <p:spPr>
          <a:xfrm flipH="1">
            <a:off x="4054125" y="5369339"/>
            <a:ext cx="275418" cy="288397"/>
          </a:xfrm>
          <a:custGeom>
            <a:avLst/>
            <a:gdLst/>
            <a:ahLst/>
            <a:cxnLst/>
            <a:rect l="l" t="t" r="r" b="b"/>
            <a:pathLst>
              <a:path w="424791" h="647188">
                <a:moveTo>
                  <a:pt x="424791" y="0"/>
                </a:moveTo>
                <a:lnTo>
                  <a:pt x="0" y="0"/>
                </a:lnTo>
                <a:lnTo>
                  <a:pt x="0" y="647189"/>
                </a:lnTo>
                <a:lnTo>
                  <a:pt x="424791" y="647189"/>
                </a:lnTo>
                <a:lnTo>
                  <a:pt x="424791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grpSp>
        <p:nvGrpSpPr>
          <p:cNvPr id="224" name="Group 7">
            <a:extLst>
              <a:ext uri="{FF2B5EF4-FFF2-40B4-BE49-F238E27FC236}">
                <a16:creationId xmlns:a16="http://schemas.microsoft.com/office/drawing/2014/main" id="{0D11BF72-B342-80A2-3F7F-2919709B51B9}"/>
              </a:ext>
            </a:extLst>
          </p:cNvPr>
          <p:cNvGrpSpPr/>
          <p:nvPr/>
        </p:nvGrpSpPr>
        <p:grpSpPr>
          <a:xfrm>
            <a:off x="2709690" y="5403496"/>
            <a:ext cx="284684" cy="271660"/>
            <a:chOff x="0" y="0"/>
            <a:chExt cx="3741232" cy="3821539"/>
          </a:xfrm>
        </p:grpSpPr>
        <p:sp>
          <p:nvSpPr>
            <p:cNvPr id="225" name="Freeform 8">
              <a:extLst>
                <a:ext uri="{FF2B5EF4-FFF2-40B4-BE49-F238E27FC236}">
                  <a16:creationId xmlns:a16="http://schemas.microsoft.com/office/drawing/2014/main" id="{84D54493-626F-01D2-1D27-C167E6F18158}"/>
                </a:ext>
              </a:extLst>
            </p:cNvPr>
            <p:cNvSpPr/>
            <p:nvPr/>
          </p:nvSpPr>
          <p:spPr>
            <a:xfrm>
              <a:off x="608333" y="853829"/>
              <a:ext cx="3132899" cy="2967710"/>
            </a:xfrm>
            <a:custGeom>
              <a:avLst/>
              <a:gdLst/>
              <a:ahLst/>
              <a:cxnLst/>
              <a:rect l="l" t="t" r="r" b="b"/>
              <a:pathLst>
                <a:path w="3132899" h="2967710">
                  <a:moveTo>
                    <a:pt x="0" y="0"/>
                  </a:moveTo>
                  <a:lnTo>
                    <a:pt x="3132899" y="0"/>
                  </a:lnTo>
                  <a:lnTo>
                    <a:pt x="3132899" y="2967710"/>
                  </a:lnTo>
                  <a:lnTo>
                    <a:pt x="0" y="29677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26" name="Freeform 9">
              <a:extLst>
                <a:ext uri="{FF2B5EF4-FFF2-40B4-BE49-F238E27FC236}">
                  <a16:creationId xmlns:a16="http://schemas.microsoft.com/office/drawing/2014/main" id="{F5A7821B-CDDE-A29B-1BC2-59597689A61A}"/>
                </a:ext>
              </a:extLst>
            </p:cNvPr>
            <p:cNvSpPr/>
            <p:nvPr/>
          </p:nvSpPr>
          <p:spPr>
            <a:xfrm rot="10078272">
              <a:off x="621769" y="184916"/>
              <a:ext cx="1971350" cy="1867406"/>
            </a:xfrm>
            <a:custGeom>
              <a:avLst/>
              <a:gdLst/>
              <a:ahLst/>
              <a:cxnLst/>
              <a:rect l="l" t="t" r="r" b="b"/>
              <a:pathLst>
                <a:path w="1971350" h="1867406">
                  <a:moveTo>
                    <a:pt x="0" y="0"/>
                  </a:moveTo>
                  <a:lnTo>
                    <a:pt x="1971350" y="0"/>
                  </a:lnTo>
                  <a:lnTo>
                    <a:pt x="1971350" y="1867406"/>
                  </a:lnTo>
                  <a:lnTo>
                    <a:pt x="0" y="18674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grpSp>
          <p:nvGrpSpPr>
            <p:cNvPr id="227" name="Group 10">
              <a:extLst>
                <a:ext uri="{FF2B5EF4-FFF2-40B4-BE49-F238E27FC236}">
                  <a16:creationId xmlns:a16="http://schemas.microsoft.com/office/drawing/2014/main" id="{BE7E3ADC-8548-6C66-D763-24FC70E7A257}"/>
                </a:ext>
              </a:extLst>
            </p:cNvPr>
            <p:cNvGrpSpPr/>
            <p:nvPr/>
          </p:nvGrpSpPr>
          <p:grpSpPr>
            <a:xfrm>
              <a:off x="0" y="1810741"/>
              <a:ext cx="852996" cy="852996"/>
              <a:chOff x="0" y="0"/>
              <a:chExt cx="812800" cy="812800"/>
            </a:xfrm>
          </p:grpSpPr>
          <p:sp>
            <p:nvSpPr>
              <p:cNvPr id="231" name="Freeform 11">
                <a:extLst>
                  <a:ext uri="{FF2B5EF4-FFF2-40B4-BE49-F238E27FC236}">
                    <a16:creationId xmlns:a16="http://schemas.microsoft.com/office/drawing/2014/main" id="{C2617FA5-69A8-022B-841A-D0FCD9EB7E4C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744A03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2" name="TextBox 12">
                <a:extLst>
                  <a:ext uri="{FF2B5EF4-FFF2-40B4-BE49-F238E27FC236}">
                    <a16:creationId xmlns:a16="http://schemas.microsoft.com/office/drawing/2014/main" id="{91F72FCC-10B8-4FEB-565E-11B57F055BB8}"/>
                  </a:ext>
                </a:extLst>
              </p:cNvPr>
              <p:cNvSpPr txBox="1"/>
              <p:nvPr/>
            </p:nvSpPr>
            <p:spPr>
              <a:xfrm>
                <a:off x="76200" y="47625"/>
                <a:ext cx="660400" cy="6889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228" name="Group 13">
              <a:extLst>
                <a:ext uri="{FF2B5EF4-FFF2-40B4-BE49-F238E27FC236}">
                  <a16:creationId xmlns:a16="http://schemas.microsoft.com/office/drawing/2014/main" id="{200DBD65-F4BF-9294-282E-0A7EAF595295}"/>
                </a:ext>
              </a:extLst>
            </p:cNvPr>
            <p:cNvGrpSpPr/>
            <p:nvPr/>
          </p:nvGrpSpPr>
          <p:grpSpPr>
            <a:xfrm>
              <a:off x="2570638" y="270521"/>
              <a:ext cx="583309" cy="583309"/>
              <a:chOff x="0" y="0"/>
              <a:chExt cx="812800" cy="812800"/>
            </a:xfrm>
          </p:grpSpPr>
          <p:sp>
            <p:nvSpPr>
              <p:cNvPr id="229" name="Freeform 14">
                <a:extLst>
                  <a:ext uri="{FF2B5EF4-FFF2-40B4-BE49-F238E27FC236}">
                    <a16:creationId xmlns:a16="http://schemas.microsoft.com/office/drawing/2014/main" id="{1040377B-F7D1-B256-9274-DE3AC9C4890B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6721F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0" name="TextBox 15">
                <a:extLst>
                  <a:ext uri="{FF2B5EF4-FFF2-40B4-BE49-F238E27FC236}">
                    <a16:creationId xmlns:a16="http://schemas.microsoft.com/office/drawing/2014/main" id="{1FA31AF9-B35D-120F-19C1-DD90F32B1508}"/>
                  </a:ext>
                </a:extLst>
              </p:cNvPr>
              <p:cNvSpPr txBox="1"/>
              <p:nvPr/>
            </p:nvSpPr>
            <p:spPr>
              <a:xfrm>
                <a:off x="76200" y="47625"/>
                <a:ext cx="660400" cy="6889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</p:grpSp>
      <p:pic>
        <p:nvPicPr>
          <p:cNvPr id="7" name="Picture 6" descr="A black background with orange letters&#10;&#10;Description automatically generated">
            <a:extLst>
              <a:ext uri="{FF2B5EF4-FFF2-40B4-BE49-F238E27FC236}">
                <a16:creationId xmlns:a16="http://schemas.microsoft.com/office/drawing/2014/main" id="{C533B6C5-E984-D090-7230-514228E00E8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1367" y="1988469"/>
            <a:ext cx="808100" cy="30582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0483DD8-9A2D-2B65-20C8-8FA2834F560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430994" y="3659681"/>
            <a:ext cx="415403" cy="281168"/>
          </a:xfrm>
          <a:prstGeom prst="rect">
            <a:avLst/>
          </a:prstGeom>
        </p:spPr>
      </p:pic>
      <p:grpSp>
        <p:nvGrpSpPr>
          <p:cNvPr id="3" name="Group 7">
            <a:extLst>
              <a:ext uri="{FF2B5EF4-FFF2-40B4-BE49-F238E27FC236}">
                <a16:creationId xmlns:a16="http://schemas.microsoft.com/office/drawing/2014/main" id="{52B2BD7D-1678-9C42-EF40-29B5E2B799C9}"/>
              </a:ext>
            </a:extLst>
          </p:cNvPr>
          <p:cNvGrpSpPr/>
          <p:nvPr/>
        </p:nvGrpSpPr>
        <p:grpSpPr>
          <a:xfrm>
            <a:off x="6169251" y="4032123"/>
            <a:ext cx="284684" cy="271660"/>
            <a:chOff x="0" y="0"/>
            <a:chExt cx="3741232" cy="3821539"/>
          </a:xfrm>
        </p:grpSpPr>
        <p:sp>
          <p:nvSpPr>
            <p:cNvPr id="5" name="Freeform 8">
              <a:extLst>
                <a:ext uri="{FF2B5EF4-FFF2-40B4-BE49-F238E27FC236}">
                  <a16:creationId xmlns:a16="http://schemas.microsoft.com/office/drawing/2014/main" id="{EA90722E-6D14-EF00-6233-F787992A5680}"/>
                </a:ext>
              </a:extLst>
            </p:cNvPr>
            <p:cNvSpPr/>
            <p:nvPr/>
          </p:nvSpPr>
          <p:spPr>
            <a:xfrm>
              <a:off x="608333" y="853829"/>
              <a:ext cx="3132899" cy="2967710"/>
            </a:xfrm>
            <a:custGeom>
              <a:avLst/>
              <a:gdLst/>
              <a:ahLst/>
              <a:cxnLst/>
              <a:rect l="l" t="t" r="r" b="b"/>
              <a:pathLst>
                <a:path w="3132899" h="2967710">
                  <a:moveTo>
                    <a:pt x="0" y="0"/>
                  </a:moveTo>
                  <a:lnTo>
                    <a:pt x="3132899" y="0"/>
                  </a:lnTo>
                  <a:lnTo>
                    <a:pt x="3132899" y="2967710"/>
                  </a:lnTo>
                  <a:lnTo>
                    <a:pt x="0" y="29677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5850A496-B378-8118-D272-1004872B704A}"/>
                </a:ext>
              </a:extLst>
            </p:cNvPr>
            <p:cNvSpPr/>
            <p:nvPr/>
          </p:nvSpPr>
          <p:spPr>
            <a:xfrm rot="10078272">
              <a:off x="621769" y="184916"/>
              <a:ext cx="1971350" cy="1867406"/>
            </a:xfrm>
            <a:custGeom>
              <a:avLst/>
              <a:gdLst/>
              <a:ahLst/>
              <a:cxnLst/>
              <a:rect l="l" t="t" r="r" b="b"/>
              <a:pathLst>
                <a:path w="1971350" h="1867406">
                  <a:moveTo>
                    <a:pt x="0" y="0"/>
                  </a:moveTo>
                  <a:lnTo>
                    <a:pt x="1971350" y="0"/>
                  </a:lnTo>
                  <a:lnTo>
                    <a:pt x="1971350" y="1867406"/>
                  </a:lnTo>
                  <a:lnTo>
                    <a:pt x="0" y="18674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grpSp>
          <p:nvGrpSpPr>
            <p:cNvPr id="10" name="Group 10">
              <a:extLst>
                <a:ext uri="{FF2B5EF4-FFF2-40B4-BE49-F238E27FC236}">
                  <a16:creationId xmlns:a16="http://schemas.microsoft.com/office/drawing/2014/main" id="{C91E222A-8189-9B7D-FAF6-CB0D8B1D4330}"/>
                </a:ext>
              </a:extLst>
            </p:cNvPr>
            <p:cNvGrpSpPr/>
            <p:nvPr/>
          </p:nvGrpSpPr>
          <p:grpSpPr>
            <a:xfrm>
              <a:off x="0" y="1810741"/>
              <a:ext cx="852996" cy="852996"/>
              <a:chOff x="0" y="0"/>
              <a:chExt cx="812800" cy="812800"/>
            </a:xfrm>
          </p:grpSpPr>
          <p:sp>
            <p:nvSpPr>
              <p:cNvPr id="16" name="Freeform 11">
                <a:extLst>
                  <a:ext uri="{FF2B5EF4-FFF2-40B4-BE49-F238E27FC236}">
                    <a16:creationId xmlns:a16="http://schemas.microsoft.com/office/drawing/2014/main" id="{33C6DD1E-BB75-717E-FBD8-FC787DB5E23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744A03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8" name="TextBox 12">
                <a:extLst>
                  <a:ext uri="{FF2B5EF4-FFF2-40B4-BE49-F238E27FC236}">
                    <a16:creationId xmlns:a16="http://schemas.microsoft.com/office/drawing/2014/main" id="{69BEB999-1B79-2BA8-95E2-3CBF72036E1F}"/>
                  </a:ext>
                </a:extLst>
              </p:cNvPr>
              <p:cNvSpPr txBox="1"/>
              <p:nvPr/>
            </p:nvSpPr>
            <p:spPr>
              <a:xfrm>
                <a:off x="76200" y="47625"/>
                <a:ext cx="660400" cy="6889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12" name="Group 13">
              <a:extLst>
                <a:ext uri="{FF2B5EF4-FFF2-40B4-BE49-F238E27FC236}">
                  <a16:creationId xmlns:a16="http://schemas.microsoft.com/office/drawing/2014/main" id="{BD1A4FDB-FDF2-1E53-67D3-892F6C1F2C16}"/>
                </a:ext>
              </a:extLst>
            </p:cNvPr>
            <p:cNvGrpSpPr/>
            <p:nvPr/>
          </p:nvGrpSpPr>
          <p:grpSpPr>
            <a:xfrm>
              <a:off x="2570638" y="270521"/>
              <a:ext cx="583309" cy="583309"/>
              <a:chOff x="0" y="0"/>
              <a:chExt cx="812800" cy="812800"/>
            </a:xfrm>
          </p:grpSpPr>
          <p:sp>
            <p:nvSpPr>
              <p:cNvPr id="13" name="Freeform 14">
                <a:extLst>
                  <a:ext uri="{FF2B5EF4-FFF2-40B4-BE49-F238E27FC236}">
                    <a16:creationId xmlns:a16="http://schemas.microsoft.com/office/drawing/2014/main" id="{7B1B41C5-738F-151E-91E2-441FDD5E6AE6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6721F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TextBox 15">
                <a:extLst>
                  <a:ext uri="{FF2B5EF4-FFF2-40B4-BE49-F238E27FC236}">
                    <a16:creationId xmlns:a16="http://schemas.microsoft.com/office/drawing/2014/main" id="{02F0F073-89F7-332E-CB11-67B592A95D11}"/>
                  </a:ext>
                </a:extLst>
              </p:cNvPr>
              <p:cNvSpPr txBox="1"/>
              <p:nvPr/>
            </p:nvSpPr>
            <p:spPr>
              <a:xfrm>
                <a:off x="76200" y="47625"/>
                <a:ext cx="660400" cy="6889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</p:grpSp>
      <p:grpSp>
        <p:nvGrpSpPr>
          <p:cNvPr id="19" name="Group 7">
            <a:extLst>
              <a:ext uri="{FF2B5EF4-FFF2-40B4-BE49-F238E27FC236}">
                <a16:creationId xmlns:a16="http://schemas.microsoft.com/office/drawing/2014/main" id="{3CAFA566-B2A4-E457-1D77-1DAA71C07259}"/>
              </a:ext>
            </a:extLst>
          </p:cNvPr>
          <p:cNvGrpSpPr/>
          <p:nvPr/>
        </p:nvGrpSpPr>
        <p:grpSpPr>
          <a:xfrm>
            <a:off x="6107602" y="2333441"/>
            <a:ext cx="284684" cy="271660"/>
            <a:chOff x="0" y="0"/>
            <a:chExt cx="3741232" cy="3821539"/>
          </a:xfrm>
        </p:grpSpPr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B5E4547D-207D-E793-215D-6D3782E475E8}"/>
                </a:ext>
              </a:extLst>
            </p:cNvPr>
            <p:cNvSpPr/>
            <p:nvPr/>
          </p:nvSpPr>
          <p:spPr>
            <a:xfrm>
              <a:off x="608333" y="853829"/>
              <a:ext cx="3132899" cy="2967710"/>
            </a:xfrm>
            <a:custGeom>
              <a:avLst/>
              <a:gdLst/>
              <a:ahLst/>
              <a:cxnLst/>
              <a:rect l="l" t="t" r="r" b="b"/>
              <a:pathLst>
                <a:path w="3132899" h="2967710">
                  <a:moveTo>
                    <a:pt x="0" y="0"/>
                  </a:moveTo>
                  <a:lnTo>
                    <a:pt x="3132899" y="0"/>
                  </a:lnTo>
                  <a:lnTo>
                    <a:pt x="3132899" y="2967710"/>
                  </a:lnTo>
                  <a:lnTo>
                    <a:pt x="0" y="29677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9">
              <a:extLst>
                <a:ext uri="{FF2B5EF4-FFF2-40B4-BE49-F238E27FC236}">
                  <a16:creationId xmlns:a16="http://schemas.microsoft.com/office/drawing/2014/main" id="{5A08D5C0-C61D-1501-359C-B12CD3A880D5}"/>
                </a:ext>
              </a:extLst>
            </p:cNvPr>
            <p:cNvSpPr/>
            <p:nvPr/>
          </p:nvSpPr>
          <p:spPr>
            <a:xfrm rot="10078272">
              <a:off x="621769" y="184916"/>
              <a:ext cx="1971350" cy="1867406"/>
            </a:xfrm>
            <a:custGeom>
              <a:avLst/>
              <a:gdLst/>
              <a:ahLst/>
              <a:cxnLst/>
              <a:rect l="l" t="t" r="r" b="b"/>
              <a:pathLst>
                <a:path w="1971350" h="1867406">
                  <a:moveTo>
                    <a:pt x="0" y="0"/>
                  </a:moveTo>
                  <a:lnTo>
                    <a:pt x="1971350" y="0"/>
                  </a:lnTo>
                  <a:lnTo>
                    <a:pt x="1971350" y="1867406"/>
                  </a:lnTo>
                  <a:lnTo>
                    <a:pt x="0" y="18674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grpSp>
          <p:nvGrpSpPr>
            <p:cNvPr id="22" name="Group 10">
              <a:extLst>
                <a:ext uri="{FF2B5EF4-FFF2-40B4-BE49-F238E27FC236}">
                  <a16:creationId xmlns:a16="http://schemas.microsoft.com/office/drawing/2014/main" id="{DC8CC569-DF59-D447-F620-AA212DF127FA}"/>
                </a:ext>
              </a:extLst>
            </p:cNvPr>
            <p:cNvGrpSpPr/>
            <p:nvPr/>
          </p:nvGrpSpPr>
          <p:grpSpPr>
            <a:xfrm>
              <a:off x="0" y="1810741"/>
              <a:ext cx="852996" cy="852996"/>
              <a:chOff x="0" y="0"/>
              <a:chExt cx="812800" cy="812800"/>
            </a:xfrm>
          </p:grpSpPr>
          <p:sp>
            <p:nvSpPr>
              <p:cNvPr id="26" name="Freeform 11">
                <a:extLst>
                  <a:ext uri="{FF2B5EF4-FFF2-40B4-BE49-F238E27FC236}">
                    <a16:creationId xmlns:a16="http://schemas.microsoft.com/office/drawing/2014/main" id="{F9F3C2E7-D4B4-FDE5-9829-E4587C6F84A6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744A03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7" name="TextBox 12">
                <a:extLst>
                  <a:ext uri="{FF2B5EF4-FFF2-40B4-BE49-F238E27FC236}">
                    <a16:creationId xmlns:a16="http://schemas.microsoft.com/office/drawing/2014/main" id="{20E291FF-BE26-0F8E-609F-C00D0F976F00}"/>
                  </a:ext>
                </a:extLst>
              </p:cNvPr>
              <p:cNvSpPr txBox="1"/>
              <p:nvPr/>
            </p:nvSpPr>
            <p:spPr>
              <a:xfrm>
                <a:off x="76200" y="47625"/>
                <a:ext cx="660400" cy="6889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23" name="Group 13">
              <a:extLst>
                <a:ext uri="{FF2B5EF4-FFF2-40B4-BE49-F238E27FC236}">
                  <a16:creationId xmlns:a16="http://schemas.microsoft.com/office/drawing/2014/main" id="{9299293D-3D0B-362B-660F-8774CBD8BCF9}"/>
                </a:ext>
              </a:extLst>
            </p:cNvPr>
            <p:cNvGrpSpPr/>
            <p:nvPr/>
          </p:nvGrpSpPr>
          <p:grpSpPr>
            <a:xfrm>
              <a:off x="2570638" y="270521"/>
              <a:ext cx="583309" cy="583309"/>
              <a:chOff x="0" y="0"/>
              <a:chExt cx="812800" cy="812800"/>
            </a:xfrm>
          </p:grpSpPr>
          <p:sp>
            <p:nvSpPr>
              <p:cNvPr id="24" name="Freeform 14">
                <a:extLst>
                  <a:ext uri="{FF2B5EF4-FFF2-40B4-BE49-F238E27FC236}">
                    <a16:creationId xmlns:a16="http://schemas.microsoft.com/office/drawing/2014/main" id="{5B35F6E9-3AF5-F570-080D-5C91A34FDC1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6721F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" name="TextBox 15">
                <a:extLst>
                  <a:ext uri="{FF2B5EF4-FFF2-40B4-BE49-F238E27FC236}">
                    <a16:creationId xmlns:a16="http://schemas.microsoft.com/office/drawing/2014/main" id="{E56C2B41-6BF0-FB2C-2FA2-3896123D6F1E}"/>
                  </a:ext>
                </a:extLst>
              </p:cNvPr>
              <p:cNvSpPr txBox="1"/>
              <p:nvPr/>
            </p:nvSpPr>
            <p:spPr>
              <a:xfrm>
                <a:off x="76200" y="47625"/>
                <a:ext cx="660400" cy="6889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</p:grpSp>
      <p:grpSp>
        <p:nvGrpSpPr>
          <p:cNvPr id="28" name="Group 7">
            <a:extLst>
              <a:ext uri="{FF2B5EF4-FFF2-40B4-BE49-F238E27FC236}">
                <a16:creationId xmlns:a16="http://schemas.microsoft.com/office/drawing/2014/main" id="{5EC39B35-6021-8CE2-8963-7D9291D92BD2}"/>
              </a:ext>
            </a:extLst>
          </p:cNvPr>
          <p:cNvGrpSpPr/>
          <p:nvPr/>
        </p:nvGrpSpPr>
        <p:grpSpPr>
          <a:xfrm>
            <a:off x="6152151" y="712921"/>
            <a:ext cx="284684" cy="271660"/>
            <a:chOff x="0" y="0"/>
            <a:chExt cx="3741232" cy="3821539"/>
          </a:xfrm>
        </p:grpSpPr>
        <p:sp>
          <p:nvSpPr>
            <p:cNvPr id="29" name="Freeform 8">
              <a:extLst>
                <a:ext uri="{FF2B5EF4-FFF2-40B4-BE49-F238E27FC236}">
                  <a16:creationId xmlns:a16="http://schemas.microsoft.com/office/drawing/2014/main" id="{111B15C9-6869-8D63-0568-FB7F9B12B239}"/>
                </a:ext>
              </a:extLst>
            </p:cNvPr>
            <p:cNvSpPr/>
            <p:nvPr/>
          </p:nvSpPr>
          <p:spPr>
            <a:xfrm>
              <a:off x="608333" y="853829"/>
              <a:ext cx="3132899" cy="2967710"/>
            </a:xfrm>
            <a:custGeom>
              <a:avLst/>
              <a:gdLst/>
              <a:ahLst/>
              <a:cxnLst/>
              <a:rect l="l" t="t" r="r" b="b"/>
              <a:pathLst>
                <a:path w="3132899" h="2967710">
                  <a:moveTo>
                    <a:pt x="0" y="0"/>
                  </a:moveTo>
                  <a:lnTo>
                    <a:pt x="3132899" y="0"/>
                  </a:lnTo>
                  <a:lnTo>
                    <a:pt x="3132899" y="2967710"/>
                  </a:lnTo>
                  <a:lnTo>
                    <a:pt x="0" y="29677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ABE45D85-92BF-A44F-CA0E-49C18DF4E5E7}"/>
                </a:ext>
              </a:extLst>
            </p:cNvPr>
            <p:cNvSpPr/>
            <p:nvPr/>
          </p:nvSpPr>
          <p:spPr>
            <a:xfrm rot="10078272">
              <a:off x="621769" y="184916"/>
              <a:ext cx="1971350" cy="1867406"/>
            </a:xfrm>
            <a:custGeom>
              <a:avLst/>
              <a:gdLst/>
              <a:ahLst/>
              <a:cxnLst/>
              <a:rect l="l" t="t" r="r" b="b"/>
              <a:pathLst>
                <a:path w="1971350" h="1867406">
                  <a:moveTo>
                    <a:pt x="0" y="0"/>
                  </a:moveTo>
                  <a:lnTo>
                    <a:pt x="1971350" y="0"/>
                  </a:lnTo>
                  <a:lnTo>
                    <a:pt x="1971350" y="1867406"/>
                  </a:lnTo>
                  <a:lnTo>
                    <a:pt x="0" y="18674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grpSp>
          <p:nvGrpSpPr>
            <p:cNvPr id="31" name="Group 10">
              <a:extLst>
                <a:ext uri="{FF2B5EF4-FFF2-40B4-BE49-F238E27FC236}">
                  <a16:creationId xmlns:a16="http://schemas.microsoft.com/office/drawing/2014/main" id="{BB74EC95-20CA-1137-FF5D-DB9FD4C83F1F}"/>
                </a:ext>
              </a:extLst>
            </p:cNvPr>
            <p:cNvGrpSpPr/>
            <p:nvPr/>
          </p:nvGrpSpPr>
          <p:grpSpPr>
            <a:xfrm>
              <a:off x="0" y="1810741"/>
              <a:ext cx="852996" cy="852996"/>
              <a:chOff x="0" y="0"/>
              <a:chExt cx="812800" cy="812800"/>
            </a:xfrm>
          </p:grpSpPr>
          <p:sp>
            <p:nvSpPr>
              <p:cNvPr id="35" name="Freeform 11">
                <a:extLst>
                  <a:ext uri="{FF2B5EF4-FFF2-40B4-BE49-F238E27FC236}">
                    <a16:creationId xmlns:a16="http://schemas.microsoft.com/office/drawing/2014/main" id="{2208C88D-D314-AA64-23FC-3DC9A4D7C68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744A03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6" name="TextBox 12">
                <a:extLst>
                  <a:ext uri="{FF2B5EF4-FFF2-40B4-BE49-F238E27FC236}">
                    <a16:creationId xmlns:a16="http://schemas.microsoft.com/office/drawing/2014/main" id="{93B1F7E8-E4BE-F7B3-9AA7-D8CEBFE5CF45}"/>
                  </a:ext>
                </a:extLst>
              </p:cNvPr>
              <p:cNvSpPr txBox="1"/>
              <p:nvPr/>
            </p:nvSpPr>
            <p:spPr>
              <a:xfrm>
                <a:off x="76200" y="47625"/>
                <a:ext cx="660400" cy="6889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32" name="Group 13">
              <a:extLst>
                <a:ext uri="{FF2B5EF4-FFF2-40B4-BE49-F238E27FC236}">
                  <a16:creationId xmlns:a16="http://schemas.microsoft.com/office/drawing/2014/main" id="{66BA28FD-1806-2CD8-6C9D-229B4F300DB2}"/>
                </a:ext>
              </a:extLst>
            </p:cNvPr>
            <p:cNvGrpSpPr/>
            <p:nvPr/>
          </p:nvGrpSpPr>
          <p:grpSpPr>
            <a:xfrm>
              <a:off x="2570638" y="270521"/>
              <a:ext cx="583309" cy="583309"/>
              <a:chOff x="0" y="0"/>
              <a:chExt cx="812800" cy="812800"/>
            </a:xfrm>
          </p:grpSpPr>
          <p:sp>
            <p:nvSpPr>
              <p:cNvPr id="33" name="Freeform 14">
                <a:extLst>
                  <a:ext uri="{FF2B5EF4-FFF2-40B4-BE49-F238E27FC236}">
                    <a16:creationId xmlns:a16="http://schemas.microsoft.com/office/drawing/2014/main" id="{44D9B111-2082-78D4-9962-40FD57D506D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6721F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4" name="TextBox 15">
                <a:extLst>
                  <a:ext uri="{FF2B5EF4-FFF2-40B4-BE49-F238E27FC236}">
                    <a16:creationId xmlns:a16="http://schemas.microsoft.com/office/drawing/2014/main" id="{70C68DD2-6CA9-6EA0-1D1B-7C109109F1B3}"/>
                  </a:ext>
                </a:extLst>
              </p:cNvPr>
              <p:cNvSpPr txBox="1"/>
              <p:nvPr/>
            </p:nvSpPr>
            <p:spPr>
              <a:xfrm>
                <a:off x="76200" y="47625"/>
                <a:ext cx="660400" cy="6889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</p:grpSp>
      <p:pic>
        <p:nvPicPr>
          <p:cNvPr id="37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56CAD0C8-B04E-B6B7-C927-49A74BCB107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79192">
            <a:off x="3586349" y="4139341"/>
            <a:ext cx="321362" cy="277934"/>
          </a:xfrm>
          <a:prstGeom prst="rect">
            <a:avLst/>
          </a:prstGeom>
        </p:spPr>
      </p:pic>
      <p:sp>
        <p:nvSpPr>
          <p:cNvPr id="38" name="Freeform 44">
            <a:extLst>
              <a:ext uri="{FF2B5EF4-FFF2-40B4-BE49-F238E27FC236}">
                <a16:creationId xmlns:a16="http://schemas.microsoft.com/office/drawing/2014/main" id="{3B36B39C-9B51-07F0-3A49-C727DE87933C}"/>
              </a:ext>
            </a:extLst>
          </p:cNvPr>
          <p:cNvSpPr/>
          <p:nvPr/>
        </p:nvSpPr>
        <p:spPr>
          <a:xfrm>
            <a:off x="4620528" y="4592364"/>
            <a:ext cx="298341" cy="20203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9" name="Freeform 44">
            <a:extLst>
              <a:ext uri="{FF2B5EF4-FFF2-40B4-BE49-F238E27FC236}">
                <a16:creationId xmlns:a16="http://schemas.microsoft.com/office/drawing/2014/main" id="{65D8CBE9-2F7C-EB8C-ADE7-DFD8031B8AD6}"/>
              </a:ext>
            </a:extLst>
          </p:cNvPr>
          <p:cNvSpPr/>
          <p:nvPr/>
        </p:nvSpPr>
        <p:spPr>
          <a:xfrm>
            <a:off x="6138495" y="4521531"/>
            <a:ext cx="298341" cy="20203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0" name="Freeform 44">
            <a:extLst>
              <a:ext uri="{FF2B5EF4-FFF2-40B4-BE49-F238E27FC236}">
                <a16:creationId xmlns:a16="http://schemas.microsoft.com/office/drawing/2014/main" id="{7E897E1C-1291-1B62-02B0-4A4D46366C9E}"/>
              </a:ext>
            </a:extLst>
          </p:cNvPr>
          <p:cNvSpPr/>
          <p:nvPr/>
        </p:nvSpPr>
        <p:spPr>
          <a:xfrm>
            <a:off x="7499468" y="4622550"/>
            <a:ext cx="298341" cy="20203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1" name="Freeform 44">
            <a:extLst>
              <a:ext uri="{FF2B5EF4-FFF2-40B4-BE49-F238E27FC236}">
                <a16:creationId xmlns:a16="http://schemas.microsoft.com/office/drawing/2014/main" id="{9FB00C08-7D12-FC8C-23BD-A5EFBC9FA06E}"/>
              </a:ext>
            </a:extLst>
          </p:cNvPr>
          <p:cNvSpPr/>
          <p:nvPr/>
        </p:nvSpPr>
        <p:spPr>
          <a:xfrm>
            <a:off x="8933792" y="4525957"/>
            <a:ext cx="298341" cy="20203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2" name="Freeform 44">
            <a:extLst>
              <a:ext uri="{FF2B5EF4-FFF2-40B4-BE49-F238E27FC236}">
                <a16:creationId xmlns:a16="http://schemas.microsoft.com/office/drawing/2014/main" id="{23A70B46-467A-1A75-90B9-26826BA01B37}"/>
              </a:ext>
            </a:extLst>
          </p:cNvPr>
          <p:cNvSpPr/>
          <p:nvPr/>
        </p:nvSpPr>
        <p:spPr>
          <a:xfrm>
            <a:off x="4615381" y="5133875"/>
            <a:ext cx="298341" cy="20203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3" name="Freeform 44">
            <a:extLst>
              <a:ext uri="{FF2B5EF4-FFF2-40B4-BE49-F238E27FC236}">
                <a16:creationId xmlns:a16="http://schemas.microsoft.com/office/drawing/2014/main" id="{6BE20141-7EDB-E869-47E7-A257753C1528}"/>
              </a:ext>
            </a:extLst>
          </p:cNvPr>
          <p:cNvSpPr/>
          <p:nvPr/>
        </p:nvSpPr>
        <p:spPr>
          <a:xfrm>
            <a:off x="7507614" y="5113192"/>
            <a:ext cx="298341" cy="20203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4" name="Freeform 44">
            <a:extLst>
              <a:ext uri="{FF2B5EF4-FFF2-40B4-BE49-F238E27FC236}">
                <a16:creationId xmlns:a16="http://schemas.microsoft.com/office/drawing/2014/main" id="{43EC432D-8F5C-473D-FD8B-1B0415F2C735}"/>
              </a:ext>
            </a:extLst>
          </p:cNvPr>
          <p:cNvSpPr/>
          <p:nvPr/>
        </p:nvSpPr>
        <p:spPr>
          <a:xfrm>
            <a:off x="10445858" y="3507006"/>
            <a:ext cx="298341" cy="20203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05920913-466F-2DD0-E7C6-90FBF766716A}"/>
              </a:ext>
            </a:extLst>
          </p:cNvPr>
          <p:cNvSpPr/>
          <p:nvPr/>
        </p:nvSpPr>
        <p:spPr>
          <a:xfrm>
            <a:off x="7443141" y="3495270"/>
            <a:ext cx="298341" cy="20203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6" name="Freeform 44">
            <a:extLst>
              <a:ext uri="{FF2B5EF4-FFF2-40B4-BE49-F238E27FC236}">
                <a16:creationId xmlns:a16="http://schemas.microsoft.com/office/drawing/2014/main" id="{C4AFFA76-6673-43CD-04E1-6342CB7B6C20}"/>
              </a:ext>
            </a:extLst>
          </p:cNvPr>
          <p:cNvSpPr/>
          <p:nvPr/>
        </p:nvSpPr>
        <p:spPr>
          <a:xfrm>
            <a:off x="4680092" y="3483247"/>
            <a:ext cx="298341" cy="20203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7" name="Freeform 44">
            <a:extLst>
              <a:ext uri="{FF2B5EF4-FFF2-40B4-BE49-F238E27FC236}">
                <a16:creationId xmlns:a16="http://schemas.microsoft.com/office/drawing/2014/main" id="{EEEDF1ED-20FD-6C37-0400-6D5EA8A047BB}"/>
              </a:ext>
            </a:extLst>
          </p:cNvPr>
          <p:cNvSpPr/>
          <p:nvPr/>
        </p:nvSpPr>
        <p:spPr>
          <a:xfrm>
            <a:off x="8833053" y="2964580"/>
            <a:ext cx="298341" cy="20203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9" name="Freeform 44">
            <a:extLst>
              <a:ext uri="{FF2B5EF4-FFF2-40B4-BE49-F238E27FC236}">
                <a16:creationId xmlns:a16="http://schemas.microsoft.com/office/drawing/2014/main" id="{2CB5EEC9-FD10-9610-A24A-EEA29F29FCA5}"/>
              </a:ext>
            </a:extLst>
          </p:cNvPr>
          <p:cNvSpPr/>
          <p:nvPr/>
        </p:nvSpPr>
        <p:spPr>
          <a:xfrm>
            <a:off x="6083962" y="2907880"/>
            <a:ext cx="298341" cy="20203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1" name="Freeform 44">
            <a:extLst>
              <a:ext uri="{FF2B5EF4-FFF2-40B4-BE49-F238E27FC236}">
                <a16:creationId xmlns:a16="http://schemas.microsoft.com/office/drawing/2014/main" id="{957C66FE-CB54-E10B-9ACD-029A1F494912}"/>
              </a:ext>
            </a:extLst>
          </p:cNvPr>
          <p:cNvSpPr/>
          <p:nvPr/>
        </p:nvSpPr>
        <p:spPr>
          <a:xfrm>
            <a:off x="7626164" y="2769254"/>
            <a:ext cx="298341" cy="20203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2" name="Freeform 44">
            <a:extLst>
              <a:ext uri="{FF2B5EF4-FFF2-40B4-BE49-F238E27FC236}">
                <a16:creationId xmlns:a16="http://schemas.microsoft.com/office/drawing/2014/main" id="{143235B1-5E51-691D-5A86-F5A7642EC3B5}"/>
              </a:ext>
            </a:extLst>
          </p:cNvPr>
          <p:cNvSpPr/>
          <p:nvPr/>
        </p:nvSpPr>
        <p:spPr>
          <a:xfrm>
            <a:off x="4687083" y="2955028"/>
            <a:ext cx="298341" cy="20203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3" name="Freeform 44">
            <a:extLst>
              <a:ext uri="{FF2B5EF4-FFF2-40B4-BE49-F238E27FC236}">
                <a16:creationId xmlns:a16="http://schemas.microsoft.com/office/drawing/2014/main" id="{6F8E748B-C971-D34D-4DB5-F66581C95898}"/>
              </a:ext>
            </a:extLst>
          </p:cNvPr>
          <p:cNvSpPr/>
          <p:nvPr/>
        </p:nvSpPr>
        <p:spPr>
          <a:xfrm>
            <a:off x="4635774" y="841640"/>
            <a:ext cx="298341" cy="20203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4" name="Freeform 44">
            <a:extLst>
              <a:ext uri="{FF2B5EF4-FFF2-40B4-BE49-F238E27FC236}">
                <a16:creationId xmlns:a16="http://schemas.microsoft.com/office/drawing/2014/main" id="{C4E8BFF3-ECD9-53C2-FFCE-4A2373E33016}"/>
              </a:ext>
            </a:extLst>
          </p:cNvPr>
          <p:cNvSpPr/>
          <p:nvPr/>
        </p:nvSpPr>
        <p:spPr>
          <a:xfrm>
            <a:off x="6185511" y="1282432"/>
            <a:ext cx="298341" cy="20203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5" name="Freeform 44">
            <a:extLst>
              <a:ext uri="{FF2B5EF4-FFF2-40B4-BE49-F238E27FC236}">
                <a16:creationId xmlns:a16="http://schemas.microsoft.com/office/drawing/2014/main" id="{E9FFBB1A-5AF8-2875-840D-DD9D61B88EF6}"/>
              </a:ext>
            </a:extLst>
          </p:cNvPr>
          <p:cNvSpPr/>
          <p:nvPr/>
        </p:nvSpPr>
        <p:spPr>
          <a:xfrm>
            <a:off x="7510116" y="1329956"/>
            <a:ext cx="298341" cy="20203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6" name="Freeform 44">
            <a:extLst>
              <a:ext uri="{FF2B5EF4-FFF2-40B4-BE49-F238E27FC236}">
                <a16:creationId xmlns:a16="http://schemas.microsoft.com/office/drawing/2014/main" id="{7549BD99-A37F-8610-9567-F8F47725E417}"/>
              </a:ext>
            </a:extLst>
          </p:cNvPr>
          <p:cNvSpPr/>
          <p:nvPr/>
        </p:nvSpPr>
        <p:spPr>
          <a:xfrm>
            <a:off x="8950781" y="1316226"/>
            <a:ext cx="298341" cy="20203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8" name="Freeform 23">
            <a:extLst>
              <a:ext uri="{FF2B5EF4-FFF2-40B4-BE49-F238E27FC236}">
                <a16:creationId xmlns:a16="http://schemas.microsoft.com/office/drawing/2014/main" id="{790B291C-BAC7-BED7-9BFB-211FFCCAB461}"/>
              </a:ext>
            </a:extLst>
          </p:cNvPr>
          <p:cNvSpPr/>
          <p:nvPr/>
        </p:nvSpPr>
        <p:spPr>
          <a:xfrm flipH="1">
            <a:off x="4809569" y="554846"/>
            <a:ext cx="275418" cy="288397"/>
          </a:xfrm>
          <a:custGeom>
            <a:avLst/>
            <a:gdLst/>
            <a:ahLst/>
            <a:cxnLst/>
            <a:rect l="l" t="t" r="r" b="b"/>
            <a:pathLst>
              <a:path w="424791" h="647188">
                <a:moveTo>
                  <a:pt x="424791" y="0"/>
                </a:moveTo>
                <a:lnTo>
                  <a:pt x="0" y="0"/>
                </a:lnTo>
                <a:lnTo>
                  <a:pt x="0" y="647189"/>
                </a:lnTo>
                <a:lnTo>
                  <a:pt x="424791" y="647189"/>
                </a:lnTo>
                <a:lnTo>
                  <a:pt x="424791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9" name="Freeform 23">
            <a:extLst>
              <a:ext uri="{FF2B5EF4-FFF2-40B4-BE49-F238E27FC236}">
                <a16:creationId xmlns:a16="http://schemas.microsoft.com/office/drawing/2014/main" id="{71084BEF-16E7-20E2-F1A6-0F16B39452AF}"/>
              </a:ext>
            </a:extLst>
          </p:cNvPr>
          <p:cNvSpPr/>
          <p:nvPr/>
        </p:nvSpPr>
        <p:spPr>
          <a:xfrm flipH="1">
            <a:off x="9082962" y="1041576"/>
            <a:ext cx="275418" cy="288397"/>
          </a:xfrm>
          <a:custGeom>
            <a:avLst/>
            <a:gdLst/>
            <a:ahLst/>
            <a:cxnLst/>
            <a:rect l="l" t="t" r="r" b="b"/>
            <a:pathLst>
              <a:path w="424791" h="647188">
                <a:moveTo>
                  <a:pt x="424791" y="0"/>
                </a:moveTo>
                <a:lnTo>
                  <a:pt x="0" y="0"/>
                </a:lnTo>
                <a:lnTo>
                  <a:pt x="0" y="647189"/>
                </a:lnTo>
                <a:lnTo>
                  <a:pt x="424791" y="647189"/>
                </a:lnTo>
                <a:lnTo>
                  <a:pt x="424791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0" name="Freeform 23">
            <a:extLst>
              <a:ext uri="{FF2B5EF4-FFF2-40B4-BE49-F238E27FC236}">
                <a16:creationId xmlns:a16="http://schemas.microsoft.com/office/drawing/2014/main" id="{2EB4CF57-DEF6-D769-AE37-94AD2A3EBF91}"/>
              </a:ext>
            </a:extLst>
          </p:cNvPr>
          <p:cNvSpPr/>
          <p:nvPr/>
        </p:nvSpPr>
        <p:spPr>
          <a:xfrm flipH="1">
            <a:off x="4710322" y="2347724"/>
            <a:ext cx="275418" cy="288397"/>
          </a:xfrm>
          <a:custGeom>
            <a:avLst/>
            <a:gdLst/>
            <a:ahLst/>
            <a:cxnLst/>
            <a:rect l="l" t="t" r="r" b="b"/>
            <a:pathLst>
              <a:path w="424791" h="647188">
                <a:moveTo>
                  <a:pt x="424791" y="0"/>
                </a:moveTo>
                <a:lnTo>
                  <a:pt x="0" y="0"/>
                </a:lnTo>
                <a:lnTo>
                  <a:pt x="0" y="647189"/>
                </a:lnTo>
                <a:lnTo>
                  <a:pt x="424791" y="647189"/>
                </a:lnTo>
                <a:lnTo>
                  <a:pt x="424791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1" name="Freeform 23">
            <a:extLst>
              <a:ext uri="{FF2B5EF4-FFF2-40B4-BE49-F238E27FC236}">
                <a16:creationId xmlns:a16="http://schemas.microsoft.com/office/drawing/2014/main" id="{6B7855FC-578F-5487-7D86-A3E1B1C16AA6}"/>
              </a:ext>
            </a:extLst>
          </p:cNvPr>
          <p:cNvSpPr/>
          <p:nvPr/>
        </p:nvSpPr>
        <p:spPr>
          <a:xfrm flipH="1">
            <a:off x="4489133" y="2868670"/>
            <a:ext cx="275418" cy="288397"/>
          </a:xfrm>
          <a:custGeom>
            <a:avLst/>
            <a:gdLst/>
            <a:ahLst/>
            <a:cxnLst/>
            <a:rect l="l" t="t" r="r" b="b"/>
            <a:pathLst>
              <a:path w="424791" h="647188">
                <a:moveTo>
                  <a:pt x="424791" y="0"/>
                </a:moveTo>
                <a:lnTo>
                  <a:pt x="0" y="0"/>
                </a:lnTo>
                <a:lnTo>
                  <a:pt x="0" y="647189"/>
                </a:lnTo>
                <a:lnTo>
                  <a:pt x="424791" y="647189"/>
                </a:lnTo>
                <a:lnTo>
                  <a:pt x="424791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2" name="Freeform 23">
            <a:extLst>
              <a:ext uri="{FF2B5EF4-FFF2-40B4-BE49-F238E27FC236}">
                <a16:creationId xmlns:a16="http://schemas.microsoft.com/office/drawing/2014/main" id="{3C2BF58D-40AA-D8D6-4597-37F5078105E6}"/>
              </a:ext>
            </a:extLst>
          </p:cNvPr>
          <p:cNvSpPr/>
          <p:nvPr/>
        </p:nvSpPr>
        <p:spPr>
          <a:xfrm flipH="1">
            <a:off x="8973703" y="2281690"/>
            <a:ext cx="275418" cy="288397"/>
          </a:xfrm>
          <a:custGeom>
            <a:avLst/>
            <a:gdLst/>
            <a:ahLst/>
            <a:cxnLst/>
            <a:rect l="l" t="t" r="r" b="b"/>
            <a:pathLst>
              <a:path w="424791" h="647188">
                <a:moveTo>
                  <a:pt x="424791" y="0"/>
                </a:moveTo>
                <a:lnTo>
                  <a:pt x="0" y="0"/>
                </a:lnTo>
                <a:lnTo>
                  <a:pt x="0" y="647189"/>
                </a:lnTo>
                <a:lnTo>
                  <a:pt x="424791" y="647189"/>
                </a:lnTo>
                <a:lnTo>
                  <a:pt x="424791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3" name="Freeform 23">
            <a:extLst>
              <a:ext uri="{FF2B5EF4-FFF2-40B4-BE49-F238E27FC236}">
                <a16:creationId xmlns:a16="http://schemas.microsoft.com/office/drawing/2014/main" id="{5475EAFC-16AC-8351-0A93-30A2F3EF4B6B}"/>
              </a:ext>
            </a:extLst>
          </p:cNvPr>
          <p:cNvSpPr/>
          <p:nvPr/>
        </p:nvSpPr>
        <p:spPr>
          <a:xfrm flipH="1">
            <a:off x="9073548" y="2943631"/>
            <a:ext cx="275418" cy="288397"/>
          </a:xfrm>
          <a:custGeom>
            <a:avLst/>
            <a:gdLst/>
            <a:ahLst/>
            <a:cxnLst/>
            <a:rect l="l" t="t" r="r" b="b"/>
            <a:pathLst>
              <a:path w="424791" h="647188">
                <a:moveTo>
                  <a:pt x="424791" y="0"/>
                </a:moveTo>
                <a:lnTo>
                  <a:pt x="0" y="0"/>
                </a:lnTo>
                <a:lnTo>
                  <a:pt x="0" y="647189"/>
                </a:lnTo>
                <a:lnTo>
                  <a:pt x="424791" y="647189"/>
                </a:lnTo>
                <a:lnTo>
                  <a:pt x="424791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8" name="Freeform 23">
            <a:extLst>
              <a:ext uri="{FF2B5EF4-FFF2-40B4-BE49-F238E27FC236}">
                <a16:creationId xmlns:a16="http://schemas.microsoft.com/office/drawing/2014/main" id="{36D1FD6D-326F-543F-663B-A69FCC7A9D40}"/>
              </a:ext>
            </a:extLst>
          </p:cNvPr>
          <p:cNvSpPr/>
          <p:nvPr/>
        </p:nvSpPr>
        <p:spPr>
          <a:xfrm flipH="1">
            <a:off x="9111412" y="3407854"/>
            <a:ext cx="275418" cy="288397"/>
          </a:xfrm>
          <a:custGeom>
            <a:avLst/>
            <a:gdLst/>
            <a:ahLst/>
            <a:cxnLst/>
            <a:rect l="l" t="t" r="r" b="b"/>
            <a:pathLst>
              <a:path w="424791" h="647188">
                <a:moveTo>
                  <a:pt x="424791" y="0"/>
                </a:moveTo>
                <a:lnTo>
                  <a:pt x="0" y="0"/>
                </a:lnTo>
                <a:lnTo>
                  <a:pt x="0" y="647189"/>
                </a:lnTo>
                <a:lnTo>
                  <a:pt x="424791" y="647189"/>
                </a:lnTo>
                <a:lnTo>
                  <a:pt x="424791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9" name="Freeform 23">
            <a:extLst>
              <a:ext uri="{FF2B5EF4-FFF2-40B4-BE49-F238E27FC236}">
                <a16:creationId xmlns:a16="http://schemas.microsoft.com/office/drawing/2014/main" id="{8D324AEA-56BB-BF6B-D766-C9E83C9F761A}"/>
              </a:ext>
            </a:extLst>
          </p:cNvPr>
          <p:cNvSpPr/>
          <p:nvPr/>
        </p:nvSpPr>
        <p:spPr>
          <a:xfrm flipH="1">
            <a:off x="4939519" y="4394731"/>
            <a:ext cx="275418" cy="288397"/>
          </a:xfrm>
          <a:custGeom>
            <a:avLst/>
            <a:gdLst/>
            <a:ahLst/>
            <a:cxnLst/>
            <a:rect l="l" t="t" r="r" b="b"/>
            <a:pathLst>
              <a:path w="424791" h="647188">
                <a:moveTo>
                  <a:pt x="424791" y="0"/>
                </a:moveTo>
                <a:lnTo>
                  <a:pt x="0" y="0"/>
                </a:lnTo>
                <a:lnTo>
                  <a:pt x="0" y="647189"/>
                </a:lnTo>
                <a:lnTo>
                  <a:pt x="424791" y="647189"/>
                </a:lnTo>
                <a:lnTo>
                  <a:pt x="424791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0" name="Freeform 23">
            <a:extLst>
              <a:ext uri="{FF2B5EF4-FFF2-40B4-BE49-F238E27FC236}">
                <a16:creationId xmlns:a16="http://schemas.microsoft.com/office/drawing/2014/main" id="{9872B12D-DE24-6393-0674-2122312CE0D9}"/>
              </a:ext>
            </a:extLst>
          </p:cNvPr>
          <p:cNvSpPr/>
          <p:nvPr/>
        </p:nvSpPr>
        <p:spPr>
          <a:xfrm flipH="1">
            <a:off x="4877989" y="5052475"/>
            <a:ext cx="275418" cy="288397"/>
          </a:xfrm>
          <a:custGeom>
            <a:avLst/>
            <a:gdLst/>
            <a:ahLst/>
            <a:cxnLst/>
            <a:rect l="l" t="t" r="r" b="b"/>
            <a:pathLst>
              <a:path w="424791" h="647188">
                <a:moveTo>
                  <a:pt x="424791" y="0"/>
                </a:moveTo>
                <a:lnTo>
                  <a:pt x="0" y="0"/>
                </a:lnTo>
                <a:lnTo>
                  <a:pt x="0" y="647189"/>
                </a:lnTo>
                <a:lnTo>
                  <a:pt x="424791" y="647189"/>
                </a:lnTo>
                <a:lnTo>
                  <a:pt x="424791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1" name="Freeform 23">
            <a:extLst>
              <a:ext uri="{FF2B5EF4-FFF2-40B4-BE49-F238E27FC236}">
                <a16:creationId xmlns:a16="http://schemas.microsoft.com/office/drawing/2014/main" id="{0AAFD7E6-8DA5-C37D-FDA9-85762620C9D7}"/>
              </a:ext>
            </a:extLst>
          </p:cNvPr>
          <p:cNvSpPr/>
          <p:nvPr/>
        </p:nvSpPr>
        <p:spPr>
          <a:xfrm flipH="1">
            <a:off x="6229918" y="4995864"/>
            <a:ext cx="275418" cy="288397"/>
          </a:xfrm>
          <a:custGeom>
            <a:avLst/>
            <a:gdLst/>
            <a:ahLst/>
            <a:cxnLst/>
            <a:rect l="l" t="t" r="r" b="b"/>
            <a:pathLst>
              <a:path w="424791" h="647188">
                <a:moveTo>
                  <a:pt x="424791" y="0"/>
                </a:moveTo>
                <a:lnTo>
                  <a:pt x="0" y="0"/>
                </a:lnTo>
                <a:lnTo>
                  <a:pt x="0" y="647189"/>
                </a:lnTo>
                <a:lnTo>
                  <a:pt x="424791" y="647189"/>
                </a:lnTo>
                <a:lnTo>
                  <a:pt x="424791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7" name="Freeform 44">
            <a:extLst>
              <a:ext uri="{FF2B5EF4-FFF2-40B4-BE49-F238E27FC236}">
                <a16:creationId xmlns:a16="http://schemas.microsoft.com/office/drawing/2014/main" id="{7C21C031-C730-01DA-DFB1-272D3050255C}"/>
              </a:ext>
            </a:extLst>
          </p:cNvPr>
          <p:cNvSpPr/>
          <p:nvPr/>
        </p:nvSpPr>
        <p:spPr>
          <a:xfrm>
            <a:off x="7499469" y="1857621"/>
            <a:ext cx="298341" cy="20203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2" name="Freeform 44">
            <a:extLst>
              <a:ext uri="{FF2B5EF4-FFF2-40B4-BE49-F238E27FC236}">
                <a16:creationId xmlns:a16="http://schemas.microsoft.com/office/drawing/2014/main" id="{D2A07AB2-B4EA-C528-82A6-22A9442F6431}"/>
              </a:ext>
            </a:extLst>
          </p:cNvPr>
          <p:cNvSpPr/>
          <p:nvPr/>
        </p:nvSpPr>
        <p:spPr>
          <a:xfrm>
            <a:off x="8973704" y="1881588"/>
            <a:ext cx="298341" cy="20203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pic>
        <p:nvPicPr>
          <p:cNvPr id="133" name="Picture 132" descr="A picture containing logo&#10;&#10;Description automatically generated">
            <a:extLst>
              <a:ext uri="{FF2B5EF4-FFF2-40B4-BE49-F238E27FC236}">
                <a16:creationId xmlns:a16="http://schemas.microsoft.com/office/drawing/2014/main" id="{0135CBEE-5C58-144F-1C82-D53907FDBBB0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961" y="5403210"/>
            <a:ext cx="221580" cy="239097"/>
          </a:xfrm>
          <a:prstGeom prst="rect">
            <a:avLst/>
          </a:prstGeom>
        </p:spPr>
      </p:pic>
      <p:sp>
        <p:nvSpPr>
          <p:cNvPr id="134" name="TextBox 133">
            <a:extLst>
              <a:ext uri="{FF2B5EF4-FFF2-40B4-BE49-F238E27FC236}">
                <a16:creationId xmlns:a16="http://schemas.microsoft.com/office/drawing/2014/main" id="{BF2973A1-3D03-8F20-F039-47372C4EF70D}"/>
              </a:ext>
            </a:extLst>
          </p:cNvPr>
          <p:cNvSpPr txBox="1"/>
          <p:nvPr/>
        </p:nvSpPr>
        <p:spPr>
          <a:xfrm>
            <a:off x="6774550" y="5385379"/>
            <a:ext cx="110309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800" dirty="0">
                <a:solidFill>
                  <a:prstClr val="black"/>
                </a:solidFill>
                <a:latin typeface="Century Gothic" panose="020B0502020202020204" pitchFamily="34" charset="0"/>
              </a:rPr>
              <a:t>Lowest CO</a:t>
            </a:r>
            <a:r>
              <a:rPr lang="en-GB" sz="800" baseline="-25000" dirty="0">
                <a:solidFill>
                  <a:prstClr val="black"/>
                </a:solidFill>
                <a:latin typeface="Century Gothic" panose="020B0502020202020204" pitchFamily="34" charset="0"/>
              </a:rPr>
              <a:t>2</a:t>
            </a:r>
            <a:r>
              <a:rPr lang="en-GB" sz="800" dirty="0">
                <a:solidFill>
                  <a:prstClr val="black"/>
                </a:solidFill>
                <a:latin typeface="Century Gothic" panose="020B0502020202020204" pitchFamily="34" charset="0"/>
              </a:rPr>
              <a:t> Footprint Option</a:t>
            </a:r>
          </a:p>
        </p:txBody>
      </p:sp>
      <p:pic>
        <p:nvPicPr>
          <p:cNvPr id="135" name="Picture 134" descr="A picture containing logo&#10;&#10;Description automatically generated">
            <a:extLst>
              <a:ext uri="{FF2B5EF4-FFF2-40B4-BE49-F238E27FC236}">
                <a16:creationId xmlns:a16="http://schemas.microsoft.com/office/drawing/2014/main" id="{1D89D5A0-6E37-A235-E60F-5393F8EB88C2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86" y="699044"/>
            <a:ext cx="221580" cy="239097"/>
          </a:xfrm>
          <a:prstGeom prst="rect">
            <a:avLst/>
          </a:prstGeom>
        </p:spPr>
      </p:pic>
      <p:pic>
        <p:nvPicPr>
          <p:cNvPr id="136" name="Picture 135" descr="A picture containing logo&#10;&#10;Description automatically generated">
            <a:extLst>
              <a:ext uri="{FF2B5EF4-FFF2-40B4-BE49-F238E27FC236}">
                <a16:creationId xmlns:a16="http://schemas.microsoft.com/office/drawing/2014/main" id="{FCC95DF9-EE87-94A4-3A86-DEAC94791541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5615" y="1122467"/>
            <a:ext cx="221580" cy="239097"/>
          </a:xfrm>
          <a:prstGeom prst="rect">
            <a:avLst/>
          </a:prstGeom>
        </p:spPr>
      </p:pic>
      <p:pic>
        <p:nvPicPr>
          <p:cNvPr id="137" name="Picture 136" descr="A picture containing logo&#10;&#10;Description automatically generated">
            <a:extLst>
              <a:ext uri="{FF2B5EF4-FFF2-40B4-BE49-F238E27FC236}">
                <a16:creationId xmlns:a16="http://schemas.microsoft.com/office/drawing/2014/main" id="{DB92A2E7-1A9A-A346-AD8E-67233B40197A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6033" y="1283920"/>
            <a:ext cx="221580" cy="239097"/>
          </a:xfrm>
          <a:prstGeom prst="rect">
            <a:avLst/>
          </a:prstGeom>
        </p:spPr>
      </p:pic>
      <p:pic>
        <p:nvPicPr>
          <p:cNvPr id="138" name="Picture 137" descr="A picture containing logo&#10;&#10;Description automatically generated">
            <a:extLst>
              <a:ext uri="{FF2B5EF4-FFF2-40B4-BE49-F238E27FC236}">
                <a16:creationId xmlns:a16="http://schemas.microsoft.com/office/drawing/2014/main" id="{ABDB805A-A650-7C00-7F32-1E61E6B80698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251" y="1196678"/>
            <a:ext cx="221580" cy="239097"/>
          </a:xfrm>
          <a:prstGeom prst="rect">
            <a:avLst/>
          </a:prstGeom>
        </p:spPr>
      </p:pic>
      <p:pic>
        <p:nvPicPr>
          <p:cNvPr id="139" name="Picture 138" descr="A picture containing logo&#10;&#10;Description automatically generated">
            <a:extLst>
              <a:ext uri="{FF2B5EF4-FFF2-40B4-BE49-F238E27FC236}">
                <a16:creationId xmlns:a16="http://schemas.microsoft.com/office/drawing/2014/main" id="{23420DD2-DC0D-4532-B84D-7B97D18B7AE1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4791" y="1297697"/>
            <a:ext cx="221580" cy="239097"/>
          </a:xfrm>
          <a:prstGeom prst="rect">
            <a:avLst/>
          </a:prstGeom>
        </p:spPr>
      </p:pic>
      <p:pic>
        <p:nvPicPr>
          <p:cNvPr id="140" name="Picture 139" descr="A picture containing logo&#10;&#10;Description automatically generated">
            <a:extLst>
              <a:ext uri="{FF2B5EF4-FFF2-40B4-BE49-F238E27FC236}">
                <a16:creationId xmlns:a16="http://schemas.microsoft.com/office/drawing/2014/main" id="{52D6EE34-631E-0973-6BDB-4542FB42B5FC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404" y="2896190"/>
            <a:ext cx="221580" cy="239097"/>
          </a:xfrm>
          <a:prstGeom prst="rect">
            <a:avLst/>
          </a:prstGeom>
        </p:spPr>
      </p:pic>
      <p:pic>
        <p:nvPicPr>
          <p:cNvPr id="141" name="Picture 140" descr="A picture containing logo&#10;&#10;Description automatically generated">
            <a:extLst>
              <a:ext uri="{FF2B5EF4-FFF2-40B4-BE49-F238E27FC236}">
                <a16:creationId xmlns:a16="http://schemas.microsoft.com/office/drawing/2014/main" id="{AB518F7D-5647-BF88-27ED-83BCAC537F1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987" y="2804823"/>
            <a:ext cx="221580" cy="239097"/>
          </a:xfrm>
          <a:prstGeom prst="rect">
            <a:avLst/>
          </a:prstGeom>
        </p:spPr>
      </p:pic>
      <p:pic>
        <p:nvPicPr>
          <p:cNvPr id="142" name="Picture 141" descr="A picture containing logo&#10;&#10;Description automatically generated">
            <a:extLst>
              <a:ext uri="{FF2B5EF4-FFF2-40B4-BE49-F238E27FC236}">
                <a16:creationId xmlns:a16="http://schemas.microsoft.com/office/drawing/2014/main" id="{313199B0-F79B-A511-5E59-426B01B16C6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165" y="2776125"/>
            <a:ext cx="221580" cy="239097"/>
          </a:xfrm>
          <a:prstGeom prst="rect">
            <a:avLst/>
          </a:prstGeom>
        </p:spPr>
      </p:pic>
      <p:pic>
        <p:nvPicPr>
          <p:cNvPr id="143" name="Picture 142" descr="A picture containing logo&#10;&#10;Description automatically generated">
            <a:extLst>
              <a:ext uri="{FF2B5EF4-FFF2-40B4-BE49-F238E27FC236}">
                <a16:creationId xmlns:a16="http://schemas.microsoft.com/office/drawing/2014/main" id="{BDA3F42A-DAC6-0BF1-6AF3-6B11757FCDD5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068" y="2924372"/>
            <a:ext cx="221580" cy="239097"/>
          </a:xfrm>
          <a:prstGeom prst="rect">
            <a:avLst/>
          </a:prstGeom>
        </p:spPr>
      </p:pic>
      <p:pic>
        <p:nvPicPr>
          <p:cNvPr id="144" name="Picture 143" descr="A picture containing logo&#10;&#10;Description automatically generated">
            <a:extLst>
              <a:ext uri="{FF2B5EF4-FFF2-40B4-BE49-F238E27FC236}">
                <a16:creationId xmlns:a16="http://schemas.microsoft.com/office/drawing/2014/main" id="{A405F26E-EE5B-4FAB-66B7-47BB685844B2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4791" y="2907881"/>
            <a:ext cx="221580" cy="239097"/>
          </a:xfrm>
          <a:prstGeom prst="rect">
            <a:avLst/>
          </a:prstGeom>
        </p:spPr>
      </p:pic>
      <p:pic>
        <p:nvPicPr>
          <p:cNvPr id="145" name="Picture 144" descr="A picture containing logo&#10;&#10;Description automatically generated">
            <a:extLst>
              <a:ext uri="{FF2B5EF4-FFF2-40B4-BE49-F238E27FC236}">
                <a16:creationId xmlns:a16="http://schemas.microsoft.com/office/drawing/2014/main" id="{7AAC1C62-2104-63AE-59FB-81960456871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466" y="3882159"/>
            <a:ext cx="221580" cy="239097"/>
          </a:xfrm>
          <a:prstGeom prst="rect">
            <a:avLst/>
          </a:prstGeom>
        </p:spPr>
      </p:pic>
      <p:pic>
        <p:nvPicPr>
          <p:cNvPr id="146" name="Picture 145" descr="A picture containing logo&#10;&#10;Description automatically generated">
            <a:extLst>
              <a:ext uri="{FF2B5EF4-FFF2-40B4-BE49-F238E27FC236}">
                <a16:creationId xmlns:a16="http://schemas.microsoft.com/office/drawing/2014/main" id="{A9DD9D61-193F-FE5F-E86B-07F08881FE9F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4937" y="4433066"/>
            <a:ext cx="221580" cy="239097"/>
          </a:xfrm>
          <a:prstGeom prst="rect">
            <a:avLst/>
          </a:prstGeom>
        </p:spPr>
      </p:pic>
      <p:pic>
        <p:nvPicPr>
          <p:cNvPr id="147" name="Picture 146" descr="A picture containing logo&#10;&#10;Description automatically generated">
            <a:extLst>
              <a:ext uri="{FF2B5EF4-FFF2-40B4-BE49-F238E27FC236}">
                <a16:creationId xmlns:a16="http://schemas.microsoft.com/office/drawing/2014/main" id="{FF52C6B7-9F1F-3643-1944-E38195DA80FF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5212" y="4448655"/>
            <a:ext cx="221580" cy="239097"/>
          </a:xfrm>
          <a:prstGeom prst="rect">
            <a:avLst/>
          </a:prstGeom>
        </p:spPr>
      </p:pic>
      <p:pic>
        <p:nvPicPr>
          <p:cNvPr id="148" name="Picture 147" descr="A picture containing logo&#10;&#10;Description automatically generated">
            <a:extLst>
              <a:ext uri="{FF2B5EF4-FFF2-40B4-BE49-F238E27FC236}">
                <a16:creationId xmlns:a16="http://schemas.microsoft.com/office/drawing/2014/main" id="{4B12732C-62D3-FA35-B256-E5C74453490B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1850" y="4472816"/>
            <a:ext cx="221580" cy="239097"/>
          </a:xfrm>
          <a:prstGeom prst="rect">
            <a:avLst/>
          </a:prstGeom>
        </p:spPr>
      </p:pic>
      <p:pic>
        <p:nvPicPr>
          <p:cNvPr id="149" name="Picture 148" descr="A picture containing logo&#10;&#10;Description automatically generated">
            <a:extLst>
              <a:ext uri="{FF2B5EF4-FFF2-40B4-BE49-F238E27FC236}">
                <a16:creationId xmlns:a16="http://schemas.microsoft.com/office/drawing/2014/main" id="{0CB85E5B-8BB1-75FB-0223-2B3B728D53CA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0628" y="4507023"/>
            <a:ext cx="221580" cy="239097"/>
          </a:xfrm>
          <a:prstGeom prst="rect">
            <a:avLst/>
          </a:prstGeom>
        </p:spPr>
      </p:pic>
      <p:sp>
        <p:nvSpPr>
          <p:cNvPr id="150" name="TextBox 149">
            <a:extLst>
              <a:ext uri="{FF2B5EF4-FFF2-40B4-BE49-F238E27FC236}">
                <a16:creationId xmlns:a16="http://schemas.microsoft.com/office/drawing/2014/main" id="{C3C567B0-2946-9DC1-809A-3EF7153D4D43}"/>
              </a:ext>
            </a:extLst>
          </p:cNvPr>
          <p:cNvSpPr txBox="1"/>
          <p:nvPr/>
        </p:nvSpPr>
        <p:spPr>
          <a:xfrm>
            <a:off x="1612041" y="783287"/>
            <a:ext cx="8237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03/11/25</a:t>
            </a:r>
          </a:p>
          <a:p>
            <a:r>
              <a:rPr lang="en-GB" sz="1200" dirty="0"/>
              <a:t>24/11/25</a:t>
            </a:r>
          </a:p>
          <a:p>
            <a:r>
              <a:rPr lang="en-GB" sz="1200" dirty="0"/>
              <a:t>15/12/25</a:t>
            </a:r>
          </a:p>
          <a:p>
            <a:r>
              <a:rPr lang="en-GB" sz="1200" dirty="0"/>
              <a:t>19/01/26</a:t>
            </a:r>
          </a:p>
          <a:p>
            <a:r>
              <a:rPr lang="en-GB" sz="1200" dirty="0"/>
              <a:t>09/02/26</a:t>
            </a:r>
          </a:p>
          <a:p>
            <a:r>
              <a:rPr lang="en-GB" sz="1200" dirty="0"/>
              <a:t>09/03/26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7B9FBD29-E4FE-30B3-4972-6DD67C51952C}"/>
              </a:ext>
            </a:extLst>
          </p:cNvPr>
          <p:cNvSpPr txBox="1"/>
          <p:nvPr/>
        </p:nvSpPr>
        <p:spPr>
          <a:xfrm>
            <a:off x="1685134" y="2441963"/>
            <a:ext cx="7745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10/11/25</a:t>
            </a:r>
          </a:p>
          <a:p>
            <a:r>
              <a:rPr lang="en-GB" sz="1200" dirty="0"/>
              <a:t>01/12/25</a:t>
            </a:r>
          </a:p>
          <a:p>
            <a:r>
              <a:rPr lang="en-GB" sz="1200" dirty="0"/>
              <a:t>05/01/26</a:t>
            </a:r>
          </a:p>
          <a:p>
            <a:r>
              <a:rPr lang="en-GB" sz="1200" dirty="0"/>
              <a:t>26/01/26</a:t>
            </a:r>
          </a:p>
          <a:p>
            <a:r>
              <a:rPr lang="en-GB" sz="1200" dirty="0"/>
              <a:t>23/02/26</a:t>
            </a:r>
          </a:p>
          <a:p>
            <a:r>
              <a:rPr lang="en-GB" sz="1200" dirty="0"/>
              <a:t>16/03/26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6E610DE8-3A9F-3F91-DBE8-2C3527405F15}"/>
              </a:ext>
            </a:extLst>
          </p:cNvPr>
          <p:cNvSpPr txBox="1"/>
          <p:nvPr/>
        </p:nvSpPr>
        <p:spPr>
          <a:xfrm>
            <a:off x="1654166" y="4111642"/>
            <a:ext cx="7745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17/11/25</a:t>
            </a:r>
          </a:p>
          <a:p>
            <a:r>
              <a:rPr lang="en-GB" sz="1200" dirty="0"/>
              <a:t>08/12/25</a:t>
            </a:r>
          </a:p>
          <a:p>
            <a:r>
              <a:rPr lang="en-GB" sz="1200" dirty="0"/>
              <a:t>12/01/26</a:t>
            </a:r>
          </a:p>
          <a:p>
            <a:r>
              <a:rPr lang="en-GB" sz="1200" dirty="0"/>
              <a:t>03/02/26</a:t>
            </a:r>
          </a:p>
          <a:p>
            <a:r>
              <a:rPr lang="en-GB" sz="1200" dirty="0"/>
              <a:t>02/03/26</a:t>
            </a:r>
          </a:p>
          <a:p>
            <a:r>
              <a:rPr lang="en-GB" sz="1200" dirty="0"/>
              <a:t>23/03/26</a:t>
            </a:r>
          </a:p>
        </p:txBody>
      </p:sp>
    </p:spTree>
    <p:extLst>
      <p:ext uri="{BB962C8B-B14F-4D97-AF65-F5344CB8AC3E}">
        <p14:creationId xmlns:p14="http://schemas.microsoft.com/office/powerpoint/2010/main" val="300878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377</Words>
  <Application>Microsoft Office PowerPoint</Application>
  <PresentationFormat>Widescreen</PresentationFormat>
  <Paragraphs>127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Debra</dc:creator>
  <cp:lastModifiedBy>Debra</cp:lastModifiedBy>
  <cp:revision>2</cp:revision>
  <dcterms:created xsi:type="dcterms:W3CDTF">2025-10-22T14:40:34Z</dcterms:created>
  <dcterms:modified xsi:type="dcterms:W3CDTF">2025-10-22T14:42:28Z</dcterms:modified>
</cp:coreProperties>
</file>